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52"/>
  </p:notesMasterIdLst>
  <p:handoutMasterIdLst>
    <p:handoutMasterId r:id="rId53"/>
  </p:handoutMasterIdLst>
  <p:sldIdLst>
    <p:sldId id="257" r:id="rId2"/>
    <p:sldId id="361" r:id="rId3"/>
    <p:sldId id="336" r:id="rId4"/>
    <p:sldId id="337" r:id="rId5"/>
    <p:sldId id="338" r:id="rId6"/>
    <p:sldId id="309" r:id="rId7"/>
    <p:sldId id="310" r:id="rId8"/>
    <p:sldId id="311" r:id="rId9"/>
    <p:sldId id="332" r:id="rId10"/>
    <p:sldId id="333" r:id="rId11"/>
    <p:sldId id="334" r:id="rId12"/>
    <p:sldId id="322" r:id="rId13"/>
    <p:sldId id="312" r:id="rId14"/>
    <p:sldId id="367" r:id="rId15"/>
    <p:sldId id="290" r:id="rId16"/>
    <p:sldId id="292" r:id="rId17"/>
    <p:sldId id="315" r:id="rId18"/>
    <p:sldId id="369" r:id="rId19"/>
    <p:sldId id="370" r:id="rId20"/>
    <p:sldId id="330" r:id="rId21"/>
    <p:sldId id="320" r:id="rId22"/>
    <p:sldId id="317" r:id="rId23"/>
    <p:sldId id="298" r:id="rId24"/>
    <p:sldId id="371" r:id="rId25"/>
    <p:sldId id="362" r:id="rId26"/>
    <p:sldId id="349" r:id="rId27"/>
    <p:sldId id="300" r:id="rId28"/>
    <p:sldId id="302" r:id="rId29"/>
    <p:sldId id="303" r:id="rId30"/>
    <p:sldId id="304" r:id="rId31"/>
    <p:sldId id="306" r:id="rId32"/>
    <p:sldId id="343" r:id="rId33"/>
    <p:sldId id="372" r:id="rId34"/>
    <p:sldId id="373" r:id="rId35"/>
    <p:sldId id="374" r:id="rId36"/>
    <p:sldId id="360" r:id="rId37"/>
    <p:sldId id="375" r:id="rId38"/>
    <p:sldId id="348" r:id="rId39"/>
    <p:sldId id="376" r:id="rId40"/>
    <p:sldId id="350" r:id="rId41"/>
    <p:sldId id="351" r:id="rId42"/>
    <p:sldId id="353" r:id="rId43"/>
    <p:sldId id="354" r:id="rId44"/>
    <p:sldId id="355" r:id="rId45"/>
    <p:sldId id="356" r:id="rId46"/>
    <p:sldId id="357" r:id="rId47"/>
    <p:sldId id="377" r:id="rId48"/>
    <p:sldId id="378" r:id="rId49"/>
    <p:sldId id="379" r:id="rId50"/>
    <p:sldId id="319" r:id="rId51"/>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DFB"/>
    <a:srgbClr val="1D5394"/>
    <a:srgbClr val="C6D9F1"/>
    <a:srgbClr val="CCFFFF"/>
    <a:srgbClr val="D42D4F"/>
    <a:srgbClr val="E73725"/>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03" autoAdjust="0"/>
    <p:restoredTop sz="95699" autoAdjust="0"/>
  </p:normalViewPr>
  <p:slideViewPr>
    <p:cSldViewPr>
      <p:cViewPr varScale="1">
        <p:scale>
          <a:sx n="104" d="100"/>
          <a:sy n="104" d="100"/>
        </p:scale>
        <p:origin x="-216" y="-84"/>
      </p:cViewPr>
      <p:guideLst>
        <p:guide orient="horz" pos="2160"/>
        <p:guide pos="2880"/>
      </p:guideLst>
    </p:cSldViewPr>
  </p:slideViewPr>
  <p:outlineViewPr>
    <p:cViewPr>
      <p:scale>
        <a:sx n="33" d="100"/>
        <a:sy n="33" d="100"/>
      </p:scale>
      <p:origin x="0" y="16038"/>
    </p:cViewPr>
  </p:outlineViewPr>
  <p:notesTextViewPr>
    <p:cViewPr>
      <p:scale>
        <a:sx n="100" d="100"/>
        <a:sy n="100" d="100"/>
      </p:scale>
      <p:origin x="0" y="0"/>
    </p:cViewPr>
  </p:notesTextViewPr>
  <p:notesViewPr>
    <p:cSldViewPr>
      <p:cViewPr varScale="1">
        <p:scale>
          <a:sx n="81" d="100"/>
          <a:sy n="81" d="100"/>
        </p:scale>
        <p:origin x="-4020" y="-96"/>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7.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7FDCE-70BC-46CB-ABED-63A3B6FE66A3}" type="doc">
      <dgm:prSet loTypeId="urn:microsoft.com/office/officeart/2005/8/layout/hProcess7#1" loCatId="list" qsTypeId="urn:microsoft.com/office/officeart/2005/8/quickstyle/simple1#14" qsCatId="simple" csTypeId="urn:microsoft.com/office/officeart/2005/8/colors/accent1_2#2" csCatId="accent1" phldr="1"/>
      <dgm:spPr/>
      <dgm:t>
        <a:bodyPr/>
        <a:lstStyle/>
        <a:p>
          <a:endParaRPr lang="en-GB"/>
        </a:p>
      </dgm:t>
    </dgm:pt>
    <dgm:pt modelId="{6BF15F61-601A-4388-857C-456CDFCB21AD}">
      <dgm:prSet phldrT="[Text]"/>
      <dgm:spPr/>
      <dgm:t>
        <a:bodyPr/>
        <a:lstStyle/>
        <a:p>
          <a:pPr algn="ctr"/>
          <a:endParaRPr lang="en-GB" dirty="0">
            <a:latin typeface="Times New Roman" panose="02020603050405020304" pitchFamily="18" charset="0"/>
            <a:cs typeface="Times New Roman" panose="02020603050405020304" pitchFamily="18" charset="0"/>
          </a:endParaRPr>
        </a:p>
      </dgm:t>
    </dgm:pt>
    <dgm:pt modelId="{672D7B26-358B-496E-814D-54A2A2DBEE73}" type="parTrans" cxnId="{D2563E5A-88E4-4630-9ED5-14FA5A8D6915}">
      <dgm:prSet/>
      <dgm:spPr/>
      <dgm:t>
        <a:bodyPr/>
        <a:lstStyle/>
        <a:p>
          <a:endParaRPr lang="en-GB"/>
        </a:p>
      </dgm:t>
    </dgm:pt>
    <dgm:pt modelId="{0D6BAC62-4D39-42A2-B485-E6D1E628DE71}" type="sibTrans" cxnId="{D2563E5A-88E4-4630-9ED5-14FA5A8D6915}">
      <dgm:prSet/>
      <dgm:spPr/>
      <dgm:t>
        <a:bodyPr/>
        <a:lstStyle/>
        <a:p>
          <a:endParaRPr lang="en-GB"/>
        </a:p>
      </dgm:t>
    </dgm:pt>
    <dgm:pt modelId="{2E4CB563-F3BA-49C7-ABF8-B8493896F4CD}">
      <dgm:prSet phldrT="[Text]" custT="1"/>
      <dgm:spPr/>
      <dgm:t>
        <a:bodyPr/>
        <a:lstStyle/>
        <a:p>
          <a:endParaRPr lang="x-none"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x-none"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PLANIFICARE</a:t>
          </a:r>
          <a:endParaRPr lang="ro-RO"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ACHIZIȚIILOR PUBLICE</a:t>
          </a:r>
          <a:endParaRPr lang="en-GB"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8873D94-4183-4612-B1E5-FDF3BEE67ABC}" type="parTrans" cxnId="{40A2261D-FFA7-40F3-83D2-2458FD3489A4}">
      <dgm:prSet/>
      <dgm:spPr/>
      <dgm:t>
        <a:bodyPr/>
        <a:lstStyle/>
        <a:p>
          <a:endParaRPr lang="en-GB"/>
        </a:p>
      </dgm:t>
    </dgm:pt>
    <dgm:pt modelId="{568BDB5E-FF4F-4EE0-98B8-180EF464DB2E}" type="sibTrans" cxnId="{40A2261D-FFA7-40F3-83D2-2458FD3489A4}">
      <dgm:prSet/>
      <dgm:spPr/>
      <dgm:t>
        <a:bodyPr/>
        <a:lstStyle/>
        <a:p>
          <a:endParaRPr lang="en-GB"/>
        </a:p>
      </dgm:t>
    </dgm:pt>
    <dgm:pt modelId="{0B4DE601-6529-485A-929A-1C6AC7980225}">
      <dgm:prSet phldrT="[Text]"/>
      <dgm:spPr/>
      <dgm:t>
        <a:bodyPr/>
        <a:lstStyle/>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DERULAREA </a:t>
          </a:r>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PROCEDUR</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ILOR</a:t>
          </a:r>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ACHIZIȚII PUBLICE</a:t>
          </a:r>
        </a:p>
        <a:p>
          <a:endParaRPr lang="en-GB" dirty="0">
            <a:latin typeface="Times New Roman" panose="02020603050405020304" pitchFamily="18" charset="0"/>
            <a:cs typeface="Times New Roman" panose="02020603050405020304" pitchFamily="18" charset="0"/>
          </a:endParaRPr>
        </a:p>
      </dgm:t>
    </dgm:pt>
    <dgm:pt modelId="{804373F2-5711-482E-ABC6-BAD2654EC171}" type="parTrans" cxnId="{B3B6DC43-13C0-4018-BC25-80F852508D0C}">
      <dgm:prSet/>
      <dgm:spPr/>
      <dgm:t>
        <a:bodyPr/>
        <a:lstStyle/>
        <a:p>
          <a:endParaRPr lang="en-GB"/>
        </a:p>
      </dgm:t>
    </dgm:pt>
    <dgm:pt modelId="{D9DDBC80-7321-49EF-9326-54D2EB11D019}" type="sibTrans" cxnId="{B3B6DC43-13C0-4018-BC25-80F852508D0C}">
      <dgm:prSet/>
      <dgm:spPr/>
      <dgm:t>
        <a:bodyPr/>
        <a:lstStyle/>
        <a:p>
          <a:endParaRPr lang="en-GB"/>
        </a:p>
      </dgm:t>
    </dgm:pt>
    <dgm:pt modelId="{10B67823-B09C-4D3E-A50C-03A8D5313EAA}">
      <dgm:prSet phldrT="[Text]"/>
      <dgm:spPr/>
      <dgm:t>
        <a:bodyPr/>
        <a:lstStyle/>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EXECUTAREA </a:t>
          </a:r>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CONTRACTULUI DE ACHIZIȚIE PUBLICĂ</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393CE34-9CED-469A-BA30-13CB1B892CD8}" type="parTrans" cxnId="{6E1B6619-4A92-4A03-9BDA-D2B8D2344034}">
      <dgm:prSet/>
      <dgm:spPr/>
      <dgm:t>
        <a:bodyPr/>
        <a:lstStyle/>
        <a:p>
          <a:endParaRPr lang="en-GB"/>
        </a:p>
      </dgm:t>
    </dgm:pt>
    <dgm:pt modelId="{FB2D1D64-79D0-40E7-8D7A-C120906B22BF}" type="sibTrans" cxnId="{6E1B6619-4A92-4A03-9BDA-D2B8D2344034}">
      <dgm:prSet/>
      <dgm:spPr/>
      <dgm:t>
        <a:bodyPr/>
        <a:lstStyle/>
        <a:p>
          <a:endParaRPr lang="en-GB"/>
        </a:p>
      </dgm:t>
    </dgm:pt>
    <dgm:pt modelId="{6D36CE94-D06F-4146-8FC4-7CB35C124C5D}">
      <dgm:prSet phldrT="[Text]"/>
      <dgm:spPr/>
      <dgm:t>
        <a:bodyPr/>
        <a:lstStyle/>
        <a:p>
          <a:endParaRPr lang="en-GB" dirty="0">
            <a:latin typeface="Times New Roman" panose="02020603050405020304" pitchFamily="18" charset="0"/>
            <a:cs typeface="Times New Roman" panose="02020603050405020304" pitchFamily="18" charset="0"/>
          </a:endParaRPr>
        </a:p>
      </dgm:t>
    </dgm:pt>
    <dgm:pt modelId="{0E7EBFB5-598D-4C9D-A844-2CF8A6C3AE82}" type="sibTrans" cxnId="{DB0E66DD-B966-45F9-B199-A448BBBFF0F5}">
      <dgm:prSet/>
      <dgm:spPr/>
      <dgm:t>
        <a:bodyPr/>
        <a:lstStyle/>
        <a:p>
          <a:endParaRPr lang="en-GB"/>
        </a:p>
      </dgm:t>
    </dgm:pt>
    <dgm:pt modelId="{809FF79F-94CB-4C26-B844-80CB3510F823}" type="parTrans" cxnId="{DB0E66DD-B966-45F9-B199-A448BBBFF0F5}">
      <dgm:prSet/>
      <dgm:spPr/>
      <dgm:t>
        <a:bodyPr/>
        <a:lstStyle/>
        <a:p>
          <a:endParaRPr lang="en-GB"/>
        </a:p>
      </dgm:t>
    </dgm:pt>
    <dgm:pt modelId="{DDCFE45E-42EE-407E-B041-268090727014}">
      <dgm:prSet phldrT="[Text]"/>
      <dgm:spPr/>
      <dgm:t>
        <a:bodyPr/>
        <a:lstStyle/>
        <a:p>
          <a:endParaRPr lang="en-GB" dirty="0">
            <a:latin typeface="Times New Roman" panose="02020603050405020304" pitchFamily="18" charset="0"/>
            <a:cs typeface="Times New Roman" panose="02020603050405020304" pitchFamily="18" charset="0"/>
          </a:endParaRPr>
        </a:p>
      </dgm:t>
    </dgm:pt>
    <dgm:pt modelId="{4191259D-35EF-469B-A336-4BE874DE4AB3}" type="sibTrans" cxnId="{D22EAF5E-7F85-4E91-8286-5ECB0E76CEE8}">
      <dgm:prSet/>
      <dgm:spPr/>
      <dgm:t>
        <a:bodyPr/>
        <a:lstStyle/>
        <a:p>
          <a:endParaRPr lang="en-GB"/>
        </a:p>
      </dgm:t>
    </dgm:pt>
    <dgm:pt modelId="{D720750A-5F53-4073-B3C3-FB7DC7121897}" type="parTrans" cxnId="{D22EAF5E-7F85-4E91-8286-5ECB0E76CEE8}">
      <dgm:prSet/>
      <dgm:spPr/>
      <dgm:t>
        <a:bodyPr/>
        <a:lstStyle/>
        <a:p>
          <a:endParaRPr lang="en-GB"/>
        </a:p>
      </dgm:t>
    </dgm:pt>
    <dgm:pt modelId="{DE91BB37-0508-42FE-BC8B-5B2A351DD6CD}" type="pres">
      <dgm:prSet presAssocID="{FF57FDCE-70BC-46CB-ABED-63A3B6FE66A3}" presName="Name0" presStyleCnt="0">
        <dgm:presLayoutVars>
          <dgm:dir/>
          <dgm:animLvl val="lvl"/>
          <dgm:resizeHandles val="exact"/>
        </dgm:presLayoutVars>
      </dgm:prSet>
      <dgm:spPr/>
      <dgm:t>
        <a:bodyPr/>
        <a:lstStyle/>
        <a:p>
          <a:endParaRPr lang="ru-RU"/>
        </a:p>
      </dgm:t>
    </dgm:pt>
    <dgm:pt modelId="{82963C57-D9B2-4F19-92CA-A811142F8A91}" type="pres">
      <dgm:prSet presAssocID="{6BF15F61-601A-4388-857C-456CDFCB21AD}" presName="compositeNode" presStyleCnt="0">
        <dgm:presLayoutVars>
          <dgm:bulletEnabled val="1"/>
        </dgm:presLayoutVars>
      </dgm:prSet>
      <dgm:spPr/>
    </dgm:pt>
    <dgm:pt modelId="{BFD70242-6F25-4CA1-824D-5810D0185EC2}" type="pres">
      <dgm:prSet presAssocID="{6BF15F61-601A-4388-857C-456CDFCB21AD}" presName="bgRect" presStyleLbl="node1" presStyleIdx="0" presStyleCnt="3"/>
      <dgm:spPr/>
      <dgm:t>
        <a:bodyPr/>
        <a:lstStyle/>
        <a:p>
          <a:endParaRPr lang="en-GB"/>
        </a:p>
      </dgm:t>
    </dgm:pt>
    <dgm:pt modelId="{0D659AF1-09B2-4557-837F-DCB005070F96}" type="pres">
      <dgm:prSet presAssocID="{6BF15F61-601A-4388-857C-456CDFCB21AD}" presName="parentNode" presStyleLbl="node1" presStyleIdx="0" presStyleCnt="3">
        <dgm:presLayoutVars>
          <dgm:chMax val="0"/>
          <dgm:bulletEnabled val="1"/>
        </dgm:presLayoutVars>
      </dgm:prSet>
      <dgm:spPr/>
      <dgm:t>
        <a:bodyPr/>
        <a:lstStyle/>
        <a:p>
          <a:endParaRPr lang="en-GB"/>
        </a:p>
      </dgm:t>
    </dgm:pt>
    <dgm:pt modelId="{C833932A-95B8-4878-9786-E90BB588CBCF}" type="pres">
      <dgm:prSet presAssocID="{6BF15F61-601A-4388-857C-456CDFCB21AD}" presName="childNode" presStyleLbl="node1" presStyleIdx="0" presStyleCnt="3">
        <dgm:presLayoutVars>
          <dgm:bulletEnabled val="1"/>
        </dgm:presLayoutVars>
      </dgm:prSet>
      <dgm:spPr/>
      <dgm:t>
        <a:bodyPr/>
        <a:lstStyle/>
        <a:p>
          <a:endParaRPr lang="en-GB"/>
        </a:p>
      </dgm:t>
    </dgm:pt>
    <dgm:pt modelId="{68869A4F-AF66-41AD-867E-AAF168CF9CC9}" type="pres">
      <dgm:prSet presAssocID="{0D6BAC62-4D39-42A2-B485-E6D1E628DE71}" presName="hSp" presStyleCnt="0"/>
      <dgm:spPr/>
    </dgm:pt>
    <dgm:pt modelId="{127A8617-E3F2-4C94-B4B5-AE04BF0E0673}" type="pres">
      <dgm:prSet presAssocID="{0D6BAC62-4D39-42A2-B485-E6D1E628DE71}" presName="vProcSp" presStyleCnt="0"/>
      <dgm:spPr/>
    </dgm:pt>
    <dgm:pt modelId="{82BFA644-D776-42C4-A06D-CEDBB807D9E8}" type="pres">
      <dgm:prSet presAssocID="{0D6BAC62-4D39-42A2-B485-E6D1E628DE71}" presName="vSp1" presStyleCnt="0"/>
      <dgm:spPr/>
    </dgm:pt>
    <dgm:pt modelId="{86181340-9568-40EF-A5E7-424F571179A2}" type="pres">
      <dgm:prSet presAssocID="{0D6BAC62-4D39-42A2-B485-E6D1E628DE71}" presName="simulatedConn" presStyleLbl="solidFgAcc1" presStyleIdx="0" presStyleCnt="2" custLinFactY="-152638" custLinFactNeighborX="6209" custLinFactNeighborY="-200000"/>
      <dgm:spPr/>
    </dgm:pt>
    <dgm:pt modelId="{A2CB29B0-5C98-46B7-A42D-CBA757FFFCD7}" type="pres">
      <dgm:prSet presAssocID="{0D6BAC62-4D39-42A2-B485-E6D1E628DE71}" presName="vSp2" presStyleCnt="0"/>
      <dgm:spPr/>
    </dgm:pt>
    <dgm:pt modelId="{630D0545-B1D8-4A9C-9C85-654690D590A8}" type="pres">
      <dgm:prSet presAssocID="{0D6BAC62-4D39-42A2-B485-E6D1E628DE71}" presName="sibTrans" presStyleCnt="0"/>
      <dgm:spPr/>
    </dgm:pt>
    <dgm:pt modelId="{915BC910-9332-4ACC-8587-591CB9DA3DD7}" type="pres">
      <dgm:prSet presAssocID="{DDCFE45E-42EE-407E-B041-268090727014}" presName="compositeNode" presStyleCnt="0">
        <dgm:presLayoutVars>
          <dgm:bulletEnabled val="1"/>
        </dgm:presLayoutVars>
      </dgm:prSet>
      <dgm:spPr/>
    </dgm:pt>
    <dgm:pt modelId="{C4E09461-5ECC-4A53-BC0E-046A9270FC06}" type="pres">
      <dgm:prSet presAssocID="{DDCFE45E-42EE-407E-B041-268090727014}" presName="bgRect" presStyleLbl="node1" presStyleIdx="1" presStyleCnt="3"/>
      <dgm:spPr/>
      <dgm:t>
        <a:bodyPr/>
        <a:lstStyle/>
        <a:p>
          <a:endParaRPr lang="en-GB"/>
        </a:p>
      </dgm:t>
    </dgm:pt>
    <dgm:pt modelId="{271E0D00-1EAE-4A48-BFBC-D18F0F00FB97}" type="pres">
      <dgm:prSet presAssocID="{DDCFE45E-42EE-407E-B041-268090727014}" presName="parentNode" presStyleLbl="node1" presStyleIdx="1" presStyleCnt="3">
        <dgm:presLayoutVars>
          <dgm:chMax val="0"/>
          <dgm:bulletEnabled val="1"/>
        </dgm:presLayoutVars>
      </dgm:prSet>
      <dgm:spPr/>
      <dgm:t>
        <a:bodyPr/>
        <a:lstStyle/>
        <a:p>
          <a:endParaRPr lang="en-GB"/>
        </a:p>
      </dgm:t>
    </dgm:pt>
    <dgm:pt modelId="{37F99233-DF5C-4094-859B-36D4E2F99B56}" type="pres">
      <dgm:prSet presAssocID="{DDCFE45E-42EE-407E-B041-268090727014}" presName="childNode" presStyleLbl="node1" presStyleIdx="1" presStyleCnt="3">
        <dgm:presLayoutVars>
          <dgm:bulletEnabled val="1"/>
        </dgm:presLayoutVars>
      </dgm:prSet>
      <dgm:spPr/>
      <dgm:t>
        <a:bodyPr/>
        <a:lstStyle/>
        <a:p>
          <a:endParaRPr lang="ru-RU"/>
        </a:p>
      </dgm:t>
    </dgm:pt>
    <dgm:pt modelId="{24AF3EA8-1373-4E2C-9332-6318323ED3F6}" type="pres">
      <dgm:prSet presAssocID="{4191259D-35EF-469B-A336-4BE874DE4AB3}" presName="hSp" presStyleCnt="0"/>
      <dgm:spPr/>
    </dgm:pt>
    <dgm:pt modelId="{1003B396-99D9-48F7-A737-BEB4100574A8}" type="pres">
      <dgm:prSet presAssocID="{4191259D-35EF-469B-A336-4BE874DE4AB3}" presName="vProcSp" presStyleCnt="0"/>
      <dgm:spPr/>
    </dgm:pt>
    <dgm:pt modelId="{9C2AFDDC-B67D-4305-9394-50F4CAA28171}" type="pres">
      <dgm:prSet presAssocID="{4191259D-35EF-469B-A336-4BE874DE4AB3}" presName="vSp1" presStyleCnt="0"/>
      <dgm:spPr/>
    </dgm:pt>
    <dgm:pt modelId="{D7A963DB-A9F4-4E7D-906E-10ECFB4A1A20}" type="pres">
      <dgm:prSet presAssocID="{4191259D-35EF-469B-A336-4BE874DE4AB3}" presName="simulatedConn" presStyleLbl="solidFgAcc1" presStyleIdx="1" presStyleCnt="2" custLinFactY="-162511" custLinFactNeighborX="7722" custLinFactNeighborY="-200000"/>
      <dgm:spPr/>
    </dgm:pt>
    <dgm:pt modelId="{C748DFC6-E9B0-4835-80E9-4A2BE6B0CD25}" type="pres">
      <dgm:prSet presAssocID="{4191259D-35EF-469B-A336-4BE874DE4AB3}" presName="vSp2" presStyleCnt="0"/>
      <dgm:spPr/>
    </dgm:pt>
    <dgm:pt modelId="{6025B0C2-BF3D-4665-9F4E-47E3AE02E4FD}" type="pres">
      <dgm:prSet presAssocID="{4191259D-35EF-469B-A336-4BE874DE4AB3}" presName="sibTrans" presStyleCnt="0"/>
      <dgm:spPr/>
    </dgm:pt>
    <dgm:pt modelId="{881ED8E9-2C90-4711-B4E5-FF0BDF4E6A35}" type="pres">
      <dgm:prSet presAssocID="{6D36CE94-D06F-4146-8FC4-7CB35C124C5D}" presName="compositeNode" presStyleCnt="0">
        <dgm:presLayoutVars>
          <dgm:bulletEnabled val="1"/>
        </dgm:presLayoutVars>
      </dgm:prSet>
      <dgm:spPr/>
    </dgm:pt>
    <dgm:pt modelId="{4F2D5BA1-6605-40BC-818D-32EDEC82A80B}" type="pres">
      <dgm:prSet presAssocID="{6D36CE94-D06F-4146-8FC4-7CB35C124C5D}" presName="bgRect" presStyleLbl="node1" presStyleIdx="2" presStyleCnt="3"/>
      <dgm:spPr/>
      <dgm:t>
        <a:bodyPr/>
        <a:lstStyle/>
        <a:p>
          <a:endParaRPr lang="en-GB"/>
        </a:p>
      </dgm:t>
    </dgm:pt>
    <dgm:pt modelId="{419F1B6A-1EE2-4E3F-B488-8A42CDBF12C4}" type="pres">
      <dgm:prSet presAssocID="{6D36CE94-D06F-4146-8FC4-7CB35C124C5D}" presName="parentNode" presStyleLbl="node1" presStyleIdx="2" presStyleCnt="3">
        <dgm:presLayoutVars>
          <dgm:chMax val="0"/>
          <dgm:bulletEnabled val="1"/>
        </dgm:presLayoutVars>
      </dgm:prSet>
      <dgm:spPr/>
      <dgm:t>
        <a:bodyPr/>
        <a:lstStyle/>
        <a:p>
          <a:endParaRPr lang="en-GB"/>
        </a:p>
      </dgm:t>
    </dgm:pt>
    <dgm:pt modelId="{5D9573E3-EF3B-4C9E-BAAD-0413CA1FEAFF}" type="pres">
      <dgm:prSet presAssocID="{6D36CE94-D06F-4146-8FC4-7CB35C124C5D}" presName="childNode" presStyleLbl="node1" presStyleIdx="2" presStyleCnt="3">
        <dgm:presLayoutVars>
          <dgm:bulletEnabled val="1"/>
        </dgm:presLayoutVars>
      </dgm:prSet>
      <dgm:spPr/>
      <dgm:t>
        <a:bodyPr/>
        <a:lstStyle/>
        <a:p>
          <a:endParaRPr lang="en-GB"/>
        </a:p>
      </dgm:t>
    </dgm:pt>
  </dgm:ptLst>
  <dgm:cxnLst>
    <dgm:cxn modelId="{D2563E5A-88E4-4630-9ED5-14FA5A8D6915}" srcId="{FF57FDCE-70BC-46CB-ABED-63A3B6FE66A3}" destId="{6BF15F61-601A-4388-857C-456CDFCB21AD}" srcOrd="0" destOrd="0" parTransId="{672D7B26-358B-496E-814D-54A2A2DBEE73}" sibTransId="{0D6BAC62-4D39-42A2-B485-E6D1E628DE71}"/>
    <dgm:cxn modelId="{B3B6DC43-13C0-4018-BC25-80F852508D0C}" srcId="{DDCFE45E-42EE-407E-B041-268090727014}" destId="{0B4DE601-6529-485A-929A-1C6AC7980225}" srcOrd="0" destOrd="0" parTransId="{804373F2-5711-482E-ABC6-BAD2654EC171}" sibTransId="{D9DDBC80-7321-49EF-9326-54D2EB11D019}"/>
    <dgm:cxn modelId="{40A2261D-FFA7-40F3-83D2-2458FD3489A4}" srcId="{6BF15F61-601A-4388-857C-456CDFCB21AD}" destId="{2E4CB563-F3BA-49C7-ABF8-B8493896F4CD}" srcOrd="0" destOrd="0" parTransId="{88873D94-4183-4612-B1E5-FDF3BEE67ABC}" sibTransId="{568BDB5E-FF4F-4EE0-98B8-180EF464DB2E}"/>
    <dgm:cxn modelId="{D22EAF5E-7F85-4E91-8286-5ECB0E76CEE8}" srcId="{FF57FDCE-70BC-46CB-ABED-63A3B6FE66A3}" destId="{DDCFE45E-42EE-407E-B041-268090727014}" srcOrd="1" destOrd="0" parTransId="{D720750A-5F53-4073-B3C3-FB7DC7121897}" sibTransId="{4191259D-35EF-469B-A336-4BE874DE4AB3}"/>
    <dgm:cxn modelId="{6E1B6619-4A92-4A03-9BDA-D2B8D2344034}" srcId="{6D36CE94-D06F-4146-8FC4-7CB35C124C5D}" destId="{10B67823-B09C-4D3E-A50C-03A8D5313EAA}" srcOrd="0" destOrd="0" parTransId="{E393CE34-9CED-469A-BA30-13CB1B892CD8}" sibTransId="{FB2D1D64-79D0-40E7-8D7A-C120906B22BF}"/>
    <dgm:cxn modelId="{C01A7B50-1DDB-4ADD-8F27-C3A0F7546293}" type="presOf" srcId="{FF57FDCE-70BC-46CB-ABED-63A3B6FE66A3}" destId="{DE91BB37-0508-42FE-BC8B-5B2A351DD6CD}" srcOrd="0" destOrd="0" presId="urn:microsoft.com/office/officeart/2005/8/layout/hProcess7#1"/>
    <dgm:cxn modelId="{1CA13CA8-CDA4-46B4-A414-7D3F1240CE38}" type="presOf" srcId="{2E4CB563-F3BA-49C7-ABF8-B8493896F4CD}" destId="{C833932A-95B8-4878-9786-E90BB588CBCF}" srcOrd="0" destOrd="0" presId="urn:microsoft.com/office/officeart/2005/8/layout/hProcess7#1"/>
    <dgm:cxn modelId="{C705678F-1452-400F-9C52-376CE31FCF4E}" type="presOf" srcId="{6BF15F61-601A-4388-857C-456CDFCB21AD}" destId="{0D659AF1-09B2-4557-837F-DCB005070F96}" srcOrd="1" destOrd="0" presId="urn:microsoft.com/office/officeart/2005/8/layout/hProcess7#1"/>
    <dgm:cxn modelId="{A5627ADA-3304-4219-A3AF-08E4423B2EA3}" type="presOf" srcId="{6D36CE94-D06F-4146-8FC4-7CB35C124C5D}" destId="{4F2D5BA1-6605-40BC-818D-32EDEC82A80B}" srcOrd="0" destOrd="0" presId="urn:microsoft.com/office/officeart/2005/8/layout/hProcess7#1"/>
    <dgm:cxn modelId="{CF815AAA-F71B-4C2D-AF28-1F762088A9F9}" type="presOf" srcId="{6D36CE94-D06F-4146-8FC4-7CB35C124C5D}" destId="{419F1B6A-1EE2-4E3F-B488-8A42CDBF12C4}" srcOrd="1" destOrd="0" presId="urn:microsoft.com/office/officeart/2005/8/layout/hProcess7#1"/>
    <dgm:cxn modelId="{0AA49F7A-3B0B-40D2-9352-7CD41C57B071}" type="presOf" srcId="{10B67823-B09C-4D3E-A50C-03A8D5313EAA}" destId="{5D9573E3-EF3B-4C9E-BAAD-0413CA1FEAFF}" srcOrd="0" destOrd="0" presId="urn:microsoft.com/office/officeart/2005/8/layout/hProcess7#1"/>
    <dgm:cxn modelId="{60FA70AB-E1E3-4A2B-988B-F0D18BA19175}" type="presOf" srcId="{DDCFE45E-42EE-407E-B041-268090727014}" destId="{C4E09461-5ECC-4A53-BC0E-046A9270FC06}" srcOrd="0" destOrd="0" presId="urn:microsoft.com/office/officeart/2005/8/layout/hProcess7#1"/>
    <dgm:cxn modelId="{3E649818-18B0-4A8D-AF3A-8DC391FC9879}" type="presOf" srcId="{0B4DE601-6529-485A-929A-1C6AC7980225}" destId="{37F99233-DF5C-4094-859B-36D4E2F99B56}" srcOrd="0" destOrd="0" presId="urn:microsoft.com/office/officeart/2005/8/layout/hProcess7#1"/>
    <dgm:cxn modelId="{86C0D815-A6AB-494C-AD8D-947A7EC0E15C}" type="presOf" srcId="{DDCFE45E-42EE-407E-B041-268090727014}" destId="{271E0D00-1EAE-4A48-BFBC-D18F0F00FB97}" srcOrd="1" destOrd="0" presId="urn:microsoft.com/office/officeart/2005/8/layout/hProcess7#1"/>
    <dgm:cxn modelId="{DB0E66DD-B966-45F9-B199-A448BBBFF0F5}" srcId="{FF57FDCE-70BC-46CB-ABED-63A3B6FE66A3}" destId="{6D36CE94-D06F-4146-8FC4-7CB35C124C5D}" srcOrd="2" destOrd="0" parTransId="{809FF79F-94CB-4C26-B844-80CB3510F823}" sibTransId="{0E7EBFB5-598D-4C9D-A844-2CF8A6C3AE82}"/>
    <dgm:cxn modelId="{0B683E4E-15D1-4E4B-84D5-F542B517F961}" type="presOf" srcId="{6BF15F61-601A-4388-857C-456CDFCB21AD}" destId="{BFD70242-6F25-4CA1-824D-5810D0185EC2}" srcOrd="0" destOrd="0" presId="urn:microsoft.com/office/officeart/2005/8/layout/hProcess7#1"/>
    <dgm:cxn modelId="{81184E52-A32B-4F93-95FB-A49F2D159D2B}" type="presParOf" srcId="{DE91BB37-0508-42FE-BC8B-5B2A351DD6CD}" destId="{82963C57-D9B2-4F19-92CA-A811142F8A91}" srcOrd="0" destOrd="0" presId="urn:microsoft.com/office/officeart/2005/8/layout/hProcess7#1"/>
    <dgm:cxn modelId="{198CD87D-A3D4-4959-B4F3-ECD50BA923C3}" type="presParOf" srcId="{82963C57-D9B2-4F19-92CA-A811142F8A91}" destId="{BFD70242-6F25-4CA1-824D-5810D0185EC2}" srcOrd="0" destOrd="0" presId="urn:microsoft.com/office/officeart/2005/8/layout/hProcess7#1"/>
    <dgm:cxn modelId="{123A6680-CEEF-40CE-AFF1-654D36C5DE0D}" type="presParOf" srcId="{82963C57-D9B2-4F19-92CA-A811142F8A91}" destId="{0D659AF1-09B2-4557-837F-DCB005070F96}" srcOrd="1" destOrd="0" presId="urn:microsoft.com/office/officeart/2005/8/layout/hProcess7#1"/>
    <dgm:cxn modelId="{A050F4B6-8387-4E53-AFF2-EC7A08944608}" type="presParOf" srcId="{82963C57-D9B2-4F19-92CA-A811142F8A91}" destId="{C833932A-95B8-4878-9786-E90BB588CBCF}" srcOrd="2" destOrd="0" presId="urn:microsoft.com/office/officeart/2005/8/layout/hProcess7#1"/>
    <dgm:cxn modelId="{6CA9C207-2460-4847-8775-7517E6F193AC}" type="presParOf" srcId="{DE91BB37-0508-42FE-BC8B-5B2A351DD6CD}" destId="{68869A4F-AF66-41AD-867E-AAF168CF9CC9}" srcOrd="1" destOrd="0" presId="urn:microsoft.com/office/officeart/2005/8/layout/hProcess7#1"/>
    <dgm:cxn modelId="{2ACA2F3B-0D8B-4051-97A6-639CA6ED1939}" type="presParOf" srcId="{DE91BB37-0508-42FE-BC8B-5B2A351DD6CD}" destId="{127A8617-E3F2-4C94-B4B5-AE04BF0E0673}" srcOrd="2" destOrd="0" presId="urn:microsoft.com/office/officeart/2005/8/layout/hProcess7#1"/>
    <dgm:cxn modelId="{8F88A0D0-6DDA-4F2B-97AE-1C486DE46250}" type="presParOf" srcId="{127A8617-E3F2-4C94-B4B5-AE04BF0E0673}" destId="{82BFA644-D776-42C4-A06D-CEDBB807D9E8}" srcOrd="0" destOrd="0" presId="urn:microsoft.com/office/officeart/2005/8/layout/hProcess7#1"/>
    <dgm:cxn modelId="{5ECCACC6-0545-48B2-BBDC-0B9C68B3C6BD}" type="presParOf" srcId="{127A8617-E3F2-4C94-B4B5-AE04BF0E0673}" destId="{86181340-9568-40EF-A5E7-424F571179A2}" srcOrd="1" destOrd="0" presId="urn:microsoft.com/office/officeart/2005/8/layout/hProcess7#1"/>
    <dgm:cxn modelId="{F9599DFA-B496-44CF-AADE-F82E6636FA62}" type="presParOf" srcId="{127A8617-E3F2-4C94-B4B5-AE04BF0E0673}" destId="{A2CB29B0-5C98-46B7-A42D-CBA757FFFCD7}" srcOrd="2" destOrd="0" presId="urn:microsoft.com/office/officeart/2005/8/layout/hProcess7#1"/>
    <dgm:cxn modelId="{7BCA4E74-68E1-47BC-8D0D-9464F602DB49}" type="presParOf" srcId="{DE91BB37-0508-42FE-BC8B-5B2A351DD6CD}" destId="{630D0545-B1D8-4A9C-9C85-654690D590A8}" srcOrd="3" destOrd="0" presId="urn:microsoft.com/office/officeart/2005/8/layout/hProcess7#1"/>
    <dgm:cxn modelId="{6428B44C-92D6-4EA8-872D-F0CE53B38778}" type="presParOf" srcId="{DE91BB37-0508-42FE-BC8B-5B2A351DD6CD}" destId="{915BC910-9332-4ACC-8587-591CB9DA3DD7}" srcOrd="4" destOrd="0" presId="urn:microsoft.com/office/officeart/2005/8/layout/hProcess7#1"/>
    <dgm:cxn modelId="{7BF7E10A-C420-4203-A1C1-D0DE601B8259}" type="presParOf" srcId="{915BC910-9332-4ACC-8587-591CB9DA3DD7}" destId="{C4E09461-5ECC-4A53-BC0E-046A9270FC06}" srcOrd="0" destOrd="0" presId="urn:microsoft.com/office/officeart/2005/8/layout/hProcess7#1"/>
    <dgm:cxn modelId="{C1843877-8BD9-41BD-93A2-1D7DC3186342}" type="presParOf" srcId="{915BC910-9332-4ACC-8587-591CB9DA3DD7}" destId="{271E0D00-1EAE-4A48-BFBC-D18F0F00FB97}" srcOrd="1" destOrd="0" presId="urn:microsoft.com/office/officeart/2005/8/layout/hProcess7#1"/>
    <dgm:cxn modelId="{59A5DAF3-FA6E-4754-8FF0-EB8396266A14}" type="presParOf" srcId="{915BC910-9332-4ACC-8587-591CB9DA3DD7}" destId="{37F99233-DF5C-4094-859B-36D4E2F99B56}" srcOrd="2" destOrd="0" presId="urn:microsoft.com/office/officeart/2005/8/layout/hProcess7#1"/>
    <dgm:cxn modelId="{91CCC076-D7B4-4058-91E6-FFB85D9AF609}" type="presParOf" srcId="{DE91BB37-0508-42FE-BC8B-5B2A351DD6CD}" destId="{24AF3EA8-1373-4E2C-9332-6318323ED3F6}" srcOrd="5" destOrd="0" presId="urn:microsoft.com/office/officeart/2005/8/layout/hProcess7#1"/>
    <dgm:cxn modelId="{B51B207D-1A6B-4A92-A612-F6D35F0F356F}" type="presParOf" srcId="{DE91BB37-0508-42FE-BC8B-5B2A351DD6CD}" destId="{1003B396-99D9-48F7-A737-BEB4100574A8}" srcOrd="6" destOrd="0" presId="urn:microsoft.com/office/officeart/2005/8/layout/hProcess7#1"/>
    <dgm:cxn modelId="{B51F98CD-60D5-41AE-A294-2FD27850972B}" type="presParOf" srcId="{1003B396-99D9-48F7-A737-BEB4100574A8}" destId="{9C2AFDDC-B67D-4305-9394-50F4CAA28171}" srcOrd="0" destOrd="0" presId="urn:microsoft.com/office/officeart/2005/8/layout/hProcess7#1"/>
    <dgm:cxn modelId="{201A3858-CE53-40C7-B509-BB1A107B758C}" type="presParOf" srcId="{1003B396-99D9-48F7-A737-BEB4100574A8}" destId="{D7A963DB-A9F4-4E7D-906E-10ECFB4A1A20}" srcOrd="1" destOrd="0" presId="urn:microsoft.com/office/officeart/2005/8/layout/hProcess7#1"/>
    <dgm:cxn modelId="{74EED683-40CA-4A9A-8FB0-CB1871CC4818}" type="presParOf" srcId="{1003B396-99D9-48F7-A737-BEB4100574A8}" destId="{C748DFC6-E9B0-4835-80E9-4A2BE6B0CD25}" srcOrd="2" destOrd="0" presId="urn:microsoft.com/office/officeart/2005/8/layout/hProcess7#1"/>
    <dgm:cxn modelId="{801488F4-6AB5-4D85-B67B-33FD17C9D1F0}" type="presParOf" srcId="{DE91BB37-0508-42FE-BC8B-5B2A351DD6CD}" destId="{6025B0C2-BF3D-4665-9F4E-47E3AE02E4FD}" srcOrd="7" destOrd="0" presId="urn:microsoft.com/office/officeart/2005/8/layout/hProcess7#1"/>
    <dgm:cxn modelId="{7E8AFD05-0856-44D1-9A14-9B80F745D049}" type="presParOf" srcId="{DE91BB37-0508-42FE-BC8B-5B2A351DD6CD}" destId="{881ED8E9-2C90-4711-B4E5-FF0BDF4E6A35}" srcOrd="8" destOrd="0" presId="urn:microsoft.com/office/officeart/2005/8/layout/hProcess7#1"/>
    <dgm:cxn modelId="{A268FA0B-D6F2-41EC-B55C-BC88FDE4DECE}" type="presParOf" srcId="{881ED8E9-2C90-4711-B4E5-FF0BDF4E6A35}" destId="{4F2D5BA1-6605-40BC-818D-32EDEC82A80B}" srcOrd="0" destOrd="0" presId="urn:microsoft.com/office/officeart/2005/8/layout/hProcess7#1"/>
    <dgm:cxn modelId="{40B20CD8-0A95-4C87-BE03-D82958878B47}" type="presParOf" srcId="{881ED8E9-2C90-4711-B4E5-FF0BDF4E6A35}" destId="{419F1B6A-1EE2-4E3F-B488-8A42CDBF12C4}" srcOrd="1" destOrd="0" presId="urn:microsoft.com/office/officeart/2005/8/layout/hProcess7#1"/>
    <dgm:cxn modelId="{3C352E6C-898B-4AC6-853E-C1C7A7E046EE}" type="presParOf" srcId="{881ED8E9-2C90-4711-B4E5-FF0BDF4E6A35}" destId="{5D9573E3-EF3B-4C9E-BAAD-0413CA1FEAFF}" srcOrd="2" destOrd="0" presId="urn:microsoft.com/office/officeart/2005/8/layout/hProcess7#1"/>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DA9EC617-4A6C-4F7D-AA57-71070C0CF044}" type="doc">
      <dgm:prSet loTypeId="urn:microsoft.com/office/officeart/2005/8/layout/arrow1" loCatId="relationship" qsTypeId="urn:microsoft.com/office/officeart/2005/8/quickstyle/simple1#22" qsCatId="simple" csTypeId="urn:microsoft.com/office/officeart/2005/8/colors/colorful3" csCatId="colorful" phldr="1"/>
      <dgm:spPr/>
      <dgm:t>
        <a:bodyPr/>
        <a:lstStyle/>
        <a:p>
          <a:endParaRPr lang="en-US"/>
        </a:p>
      </dgm:t>
    </dgm:pt>
    <dgm:pt modelId="{E39D09ED-CD89-4D7C-85E8-1FEF6BD2ADB5}">
      <dgm:prSet phldrT="[Tex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Valoarea estimată fără TVA</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CAD716A-E216-49A5-8B08-FC003A1C56CE}" type="parTrans" cxnId="{1078B873-D733-46B9-B252-B980F1E637F5}">
      <dgm:prSet/>
      <dgm:spPr/>
      <dgm:t>
        <a:bodyPr/>
        <a:lstStyle/>
        <a:p>
          <a:endParaRPr lang="en-US"/>
        </a:p>
      </dgm:t>
    </dgm:pt>
    <dgm:pt modelId="{86603667-21A0-4382-8FAF-6D206CCF001E}" type="sibTrans" cxnId="{1078B873-D733-46B9-B252-B980F1E637F5}">
      <dgm:prSet/>
      <dgm:spPr/>
      <dgm:t>
        <a:bodyPr/>
        <a:lstStyle/>
        <a:p>
          <a:endParaRPr lang="en-US"/>
        </a:p>
      </dgm:t>
    </dgm:pt>
    <dgm:pt modelId="{E65FF591-960A-412A-B4DB-5823B8A81A7C}">
      <dgm:prSet phldrT="[Text]" custT="1"/>
      <dgm:spPr/>
      <dgm:t>
        <a:bodyPr/>
        <a:lstStyle/>
        <a:p>
          <a:r>
            <a:rPr lang="ro-RO" sz="1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Procedura de achiziție</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5A99CA4-8F23-4428-9832-543E1F67FAE5}" type="parTrans" cxnId="{71133353-22A7-47EB-BC46-E0C63757A247}">
      <dgm:prSet/>
      <dgm:spPr/>
      <dgm:t>
        <a:bodyPr/>
        <a:lstStyle/>
        <a:p>
          <a:endParaRPr lang="en-US"/>
        </a:p>
      </dgm:t>
    </dgm:pt>
    <dgm:pt modelId="{EC9A7868-0229-4D1A-B697-2B4B5BF715BD}" type="sibTrans" cxnId="{71133353-22A7-47EB-BC46-E0C63757A247}">
      <dgm:prSet/>
      <dgm:spPr/>
      <dgm:t>
        <a:bodyPr/>
        <a:lstStyle/>
        <a:p>
          <a:endParaRPr lang="en-US"/>
        </a:p>
      </dgm:t>
    </dgm:pt>
    <dgm:pt modelId="{360F4B1E-A8AB-4ED1-96F1-2C5D1717A93E}">
      <dgm:prSet phldrT="[Tex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Perioada desfășurării procedurii de achiziție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090B21A-EA8B-4FAF-B20E-EC569FDA26AA}" type="parTrans" cxnId="{DD125BAB-9E30-4686-8DA1-FD36B4E1C635}">
      <dgm:prSet/>
      <dgm:spPr/>
      <dgm:t>
        <a:bodyPr/>
        <a:lstStyle/>
        <a:p>
          <a:endParaRPr lang="en-US"/>
        </a:p>
      </dgm:t>
    </dgm:pt>
    <dgm:pt modelId="{B485CA04-C2BC-448D-A766-715652B0D1AC}" type="sibTrans" cxnId="{DD125BAB-9E30-4686-8DA1-FD36B4E1C635}">
      <dgm:prSet/>
      <dgm:spPr/>
      <dgm:t>
        <a:bodyPr/>
        <a:lstStyle/>
        <a:p>
          <a:endParaRPr lang="en-US"/>
        </a:p>
      </dgm:t>
    </dgm:pt>
    <dgm:pt modelId="{D3CACF28-54B8-4C8D-B6CD-8D15CB37839B}">
      <dgm:prSet phldrT="[Text]"/>
      <dgm:spPr/>
      <dgm:t>
        <a:bodyPr/>
        <a:lstStyle/>
        <a:p>
          <a:r>
            <a:rPr lang="ro-RO" b="1" dirty="0" smtClean="0">
              <a:latin typeface="Times New Roman" panose="02020603050405020304" pitchFamily="18" charset="0"/>
              <a:cs typeface="Times New Roman" panose="02020603050405020304" pitchFamily="18" charset="0"/>
            </a:rPr>
            <a:t>Obiectul</a:t>
          </a:r>
          <a:r>
            <a:rPr lang="ro-RO" dirty="0" smtClean="0"/>
            <a:t> </a:t>
          </a:r>
          <a:endParaRPr lang="en-US" dirty="0"/>
        </a:p>
      </dgm:t>
    </dgm:pt>
    <dgm:pt modelId="{8FA0C8F7-9143-442F-BD03-B868B80CB8F3}" type="sibTrans" cxnId="{5F6C5D99-7CEA-445E-962B-4ACE5558C08C}">
      <dgm:prSet/>
      <dgm:spPr/>
      <dgm:t>
        <a:bodyPr/>
        <a:lstStyle/>
        <a:p>
          <a:endParaRPr lang="en-US"/>
        </a:p>
      </dgm:t>
    </dgm:pt>
    <dgm:pt modelId="{D1803FF8-E6A1-4CBE-8BDC-DBBE4A1D382C}" type="parTrans" cxnId="{5F6C5D99-7CEA-445E-962B-4ACE5558C08C}">
      <dgm:prSet/>
      <dgm:spPr/>
      <dgm:t>
        <a:bodyPr/>
        <a:lstStyle/>
        <a:p>
          <a:endParaRPr lang="en-US"/>
        </a:p>
      </dgm:t>
    </dgm:pt>
    <dgm:pt modelId="{313FFF09-BB6A-4503-856C-08250B221EF4}">
      <dgm:prSet phldrT="[Text]"/>
      <dgm:spPr/>
      <dgm:t>
        <a:bodyPr/>
        <a:lstStyle/>
        <a:p>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 CPV</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4D912BD-8B00-4457-9F7E-ED2C83B7DFC6}" type="parTrans" cxnId="{34A1F119-BA2A-474E-8FD2-D08A8B9E6D75}">
      <dgm:prSet/>
      <dgm:spPr/>
      <dgm:t>
        <a:bodyPr/>
        <a:lstStyle/>
        <a:p>
          <a:endParaRPr lang="en-GB"/>
        </a:p>
      </dgm:t>
    </dgm:pt>
    <dgm:pt modelId="{F308E711-9386-4394-BB4B-28E45C7381EC}" type="sibTrans" cxnId="{34A1F119-BA2A-474E-8FD2-D08A8B9E6D75}">
      <dgm:prSet/>
      <dgm:spPr/>
      <dgm:t>
        <a:bodyPr/>
        <a:lstStyle/>
        <a:p>
          <a:endParaRPr lang="en-GB"/>
        </a:p>
      </dgm:t>
    </dgm:pt>
    <dgm:pt modelId="{7E2EAE34-A956-424F-A87B-1A9635C41CB5}" type="pres">
      <dgm:prSet presAssocID="{DA9EC617-4A6C-4F7D-AA57-71070C0CF044}" presName="cycle" presStyleCnt="0">
        <dgm:presLayoutVars>
          <dgm:dir/>
          <dgm:resizeHandles val="exact"/>
        </dgm:presLayoutVars>
      </dgm:prSet>
      <dgm:spPr/>
      <dgm:t>
        <a:bodyPr/>
        <a:lstStyle/>
        <a:p>
          <a:endParaRPr lang="en-GB"/>
        </a:p>
      </dgm:t>
    </dgm:pt>
    <dgm:pt modelId="{E2FFC688-FD0A-429F-A2CF-5390C4AF9CB3}" type="pres">
      <dgm:prSet presAssocID="{E39D09ED-CD89-4D7C-85E8-1FEF6BD2ADB5}" presName="arrow" presStyleLbl="node1" presStyleIdx="0" presStyleCnt="5">
        <dgm:presLayoutVars>
          <dgm:bulletEnabled val="1"/>
        </dgm:presLayoutVars>
      </dgm:prSet>
      <dgm:spPr/>
      <dgm:t>
        <a:bodyPr/>
        <a:lstStyle/>
        <a:p>
          <a:endParaRPr lang="en-GB"/>
        </a:p>
      </dgm:t>
    </dgm:pt>
    <dgm:pt modelId="{DFA1CDF1-E49D-4440-A91C-1CF64505256F}" type="pres">
      <dgm:prSet presAssocID="{E65FF591-960A-412A-B4DB-5823B8A81A7C}" presName="arrow" presStyleLbl="node1" presStyleIdx="1" presStyleCnt="5">
        <dgm:presLayoutVars>
          <dgm:bulletEnabled val="1"/>
        </dgm:presLayoutVars>
      </dgm:prSet>
      <dgm:spPr/>
      <dgm:t>
        <a:bodyPr/>
        <a:lstStyle/>
        <a:p>
          <a:endParaRPr lang="en-GB"/>
        </a:p>
      </dgm:t>
    </dgm:pt>
    <dgm:pt modelId="{CD54A164-C03C-4D65-B12A-EA0270FD315A}" type="pres">
      <dgm:prSet presAssocID="{360F4B1E-A8AB-4ED1-96F1-2C5D1717A93E}" presName="arrow" presStyleLbl="node1" presStyleIdx="2" presStyleCnt="5">
        <dgm:presLayoutVars>
          <dgm:bulletEnabled val="1"/>
        </dgm:presLayoutVars>
      </dgm:prSet>
      <dgm:spPr/>
      <dgm:t>
        <a:bodyPr/>
        <a:lstStyle/>
        <a:p>
          <a:endParaRPr lang="en-GB"/>
        </a:p>
      </dgm:t>
    </dgm:pt>
    <dgm:pt modelId="{A186B7A8-BA21-49D6-815A-A60210C8D956}" type="pres">
      <dgm:prSet presAssocID="{313FFF09-BB6A-4503-856C-08250B221EF4}" presName="arrow" presStyleLbl="node1" presStyleIdx="3" presStyleCnt="5">
        <dgm:presLayoutVars>
          <dgm:bulletEnabled val="1"/>
        </dgm:presLayoutVars>
      </dgm:prSet>
      <dgm:spPr/>
      <dgm:t>
        <a:bodyPr/>
        <a:lstStyle/>
        <a:p>
          <a:endParaRPr lang="en-GB"/>
        </a:p>
      </dgm:t>
    </dgm:pt>
    <dgm:pt modelId="{F5FFBAA4-483D-41EE-9D99-6986895B2980}" type="pres">
      <dgm:prSet presAssocID="{D3CACF28-54B8-4C8D-B6CD-8D15CB37839B}" presName="arrow" presStyleLbl="node1" presStyleIdx="4" presStyleCnt="5">
        <dgm:presLayoutVars>
          <dgm:bulletEnabled val="1"/>
        </dgm:presLayoutVars>
      </dgm:prSet>
      <dgm:spPr/>
      <dgm:t>
        <a:bodyPr/>
        <a:lstStyle/>
        <a:p>
          <a:endParaRPr lang="en-GB"/>
        </a:p>
      </dgm:t>
    </dgm:pt>
  </dgm:ptLst>
  <dgm:cxnLst>
    <dgm:cxn modelId="{6887B3E2-C2B4-4D61-ACA3-FFBC27490E2C}" type="presOf" srcId="{DA9EC617-4A6C-4F7D-AA57-71070C0CF044}" destId="{7E2EAE34-A956-424F-A87B-1A9635C41CB5}" srcOrd="0" destOrd="0" presId="urn:microsoft.com/office/officeart/2005/8/layout/arrow1"/>
    <dgm:cxn modelId="{E01C5602-9994-49A6-BF76-6766D9501E39}" type="presOf" srcId="{E65FF591-960A-412A-B4DB-5823B8A81A7C}" destId="{DFA1CDF1-E49D-4440-A91C-1CF64505256F}" srcOrd="0" destOrd="0" presId="urn:microsoft.com/office/officeart/2005/8/layout/arrow1"/>
    <dgm:cxn modelId="{71133353-22A7-47EB-BC46-E0C63757A247}" srcId="{DA9EC617-4A6C-4F7D-AA57-71070C0CF044}" destId="{E65FF591-960A-412A-B4DB-5823B8A81A7C}" srcOrd="1" destOrd="0" parTransId="{45A99CA4-8F23-4428-9832-543E1F67FAE5}" sibTransId="{EC9A7868-0229-4D1A-B697-2B4B5BF715BD}"/>
    <dgm:cxn modelId="{F8261D9A-AE68-454C-BF55-65269E9E48D3}" type="presOf" srcId="{313FFF09-BB6A-4503-856C-08250B221EF4}" destId="{A186B7A8-BA21-49D6-815A-A60210C8D956}" srcOrd="0" destOrd="0" presId="urn:microsoft.com/office/officeart/2005/8/layout/arrow1"/>
    <dgm:cxn modelId="{AC81C7D3-854B-49AC-B90F-CB8C3FBC7B82}" type="presOf" srcId="{360F4B1E-A8AB-4ED1-96F1-2C5D1717A93E}" destId="{CD54A164-C03C-4D65-B12A-EA0270FD315A}" srcOrd="0" destOrd="0" presId="urn:microsoft.com/office/officeart/2005/8/layout/arrow1"/>
    <dgm:cxn modelId="{364D78EF-72D1-435C-B33C-10A9086302A9}" type="presOf" srcId="{D3CACF28-54B8-4C8D-B6CD-8D15CB37839B}" destId="{F5FFBAA4-483D-41EE-9D99-6986895B2980}" srcOrd="0" destOrd="0" presId="urn:microsoft.com/office/officeart/2005/8/layout/arrow1"/>
    <dgm:cxn modelId="{34A1F119-BA2A-474E-8FD2-D08A8B9E6D75}" srcId="{DA9EC617-4A6C-4F7D-AA57-71070C0CF044}" destId="{313FFF09-BB6A-4503-856C-08250B221EF4}" srcOrd="3" destOrd="0" parTransId="{74D912BD-8B00-4457-9F7E-ED2C83B7DFC6}" sibTransId="{F308E711-9386-4394-BB4B-28E45C7381EC}"/>
    <dgm:cxn modelId="{5F6C5D99-7CEA-445E-962B-4ACE5558C08C}" srcId="{DA9EC617-4A6C-4F7D-AA57-71070C0CF044}" destId="{D3CACF28-54B8-4C8D-B6CD-8D15CB37839B}" srcOrd="4" destOrd="0" parTransId="{D1803FF8-E6A1-4CBE-8BDC-DBBE4A1D382C}" sibTransId="{8FA0C8F7-9143-442F-BD03-B868B80CB8F3}"/>
    <dgm:cxn modelId="{1078B873-D733-46B9-B252-B980F1E637F5}" srcId="{DA9EC617-4A6C-4F7D-AA57-71070C0CF044}" destId="{E39D09ED-CD89-4D7C-85E8-1FEF6BD2ADB5}" srcOrd="0" destOrd="0" parTransId="{9CAD716A-E216-49A5-8B08-FC003A1C56CE}" sibTransId="{86603667-21A0-4382-8FAF-6D206CCF001E}"/>
    <dgm:cxn modelId="{DD125BAB-9E30-4686-8DA1-FD36B4E1C635}" srcId="{DA9EC617-4A6C-4F7D-AA57-71070C0CF044}" destId="{360F4B1E-A8AB-4ED1-96F1-2C5D1717A93E}" srcOrd="2" destOrd="0" parTransId="{B090B21A-EA8B-4FAF-B20E-EC569FDA26AA}" sibTransId="{B485CA04-C2BC-448D-A766-715652B0D1AC}"/>
    <dgm:cxn modelId="{3E717C6C-3C3E-4A9D-B306-9F28EE3122A0}" type="presOf" srcId="{E39D09ED-CD89-4D7C-85E8-1FEF6BD2ADB5}" destId="{E2FFC688-FD0A-429F-A2CF-5390C4AF9CB3}" srcOrd="0" destOrd="0" presId="urn:microsoft.com/office/officeart/2005/8/layout/arrow1"/>
    <dgm:cxn modelId="{DFC10CC9-89C1-4B32-8F1E-C30AF52CEE8E}" type="presParOf" srcId="{7E2EAE34-A956-424F-A87B-1A9635C41CB5}" destId="{E2FFC688-FD0A-429F-A2CF-5390C4AF9CB3}" srcOrd="0" destOrd="0" presId="urn:microsoft.com/office/officeart/2005/8/layout/arrow1"/>
    <dgm:cxn modelId="{FE00B284-2BEA-4524-90AD-3F65C4DB108C}" type="presParOf" srcId="{7E2EAE34-A956-424F-A87B-1A9635C41CB5}" destId="{DFA1CDF1-E49D-4440-A91C-1CF64505256F}" srcOrd="1" destOrd="0" presId="urn:microsoft.com/office/officeart/2005/8/layout/arrow1"/>
    <dgm:cxn modelId="{5FF5874B-6015-47CA-AB8E-AAA590E611A6}" type="presParOf" srcId="{7E2EAE34-A956-424F-A87B-1A9635C41CB5}" destId="{CD54A164-C03C-4D65-B12A-EA0270FD315A}" srcOrd="2" destOrd="0" presId="urn:microsoft.com/office/officeart/2005/8/layout/arrow1"/>
    <dgm:cxn modelId="{B6E3E5FE-7172-4C59-88F8-99CA7253DA2C}" type="presParOf" srcId="{7E2EAE34-A956-424F-A87B-1A9635C41CB5}" destId="{A186B7A8-BA21-49D6-815A-A60210C8D956}" srcOrd="3" destOrd="0" presId="urn:microsoft.com/office/officeart/2005/8/layout/arrow1"/>
    <dgm:cxn modelId="{D453262A-221E-4412-88FB-8E5F3934BC3E}" type="presParOf" srcId="{7E2EAE34-A956-424F-A87B-1A9635C41CB5}" destId="{F5FFBAA4-483D-41EE-9D99-6986895B2980}" srcOrd="4" destOrd="0" presId="urn:microsoft.com/office/officeart/2005/8/layout/arrow1"/>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EE5D92A3-A741-42F9-A15D-C16EF80AC106}" type="doc">
      <dgm:prSet loTypeId="urn:microsoft.com/office/officeart/2005/8/layout/cycle3" loCatId="cycle" qsTypeId="urn:microsoft.com/office/officeart/2005/8/quickstyle/simple1#2" qsCatId="simple" csTypeId="urn:microsoft.com/office/officeart/2005/8/colors/colorful1#3" csCatId="colorful" phldr="1"/>
      <dgm:spPr/>
    </dgm:pt>
    <dgm:pt modelId="{08BE32D5-7271-4D87-83A6-94943112EDB0}">
      <dgm:prSet phldrT="[Текст]"/>
      <dgm:spPr/>
      <dgm:t>
        <a:bodyPr/>
        <a:lstStyle/>
        <a:p>
          <a:r>
            <a:rPr lang="ro-RO" dirty="0" smtClean="0">
              <a:latin typeface="Calibri (Body)"/>
            </a:rPr>
            <a:t>I.P.O.</a:t>
          </a:r>
          <a:endParaRPr lang="ru-RU" dirty="0"/>
        </a:p>
      </dgm:t>
    </dgm:pt>
    <dgm:pt modelId="{15D6303E-2972-4517-BFBC-1E41E1B9BA0C}" type="parTrans" cxnId="{8F004EF1-F95F-4F9D-97B8-864CFC57EAB2}">
      <dgm:prSet/>
      <dgm:spPr/>
      <dgm:t>
        <a:bodyPr/>
        <a:lstStyle/>
        <a:p>
          <a:endParaRPr lang="ru-RU"/>
        </a:p>
      </dgm:t>
    </dgm:pt>
    <dgm:pt modelId="{4E0FF128-87EB-404C-894C-AFFB51F4FBE7}" type="sibTrans" cxnId="{8F004EF1-F95F-4F9D-97B8-864CFC57EAB2}">
      <dgm:prSet/>
      <dgm:spPr/>
      <dgm:t>
        <a:bodyPr/>
        <a:lstStyle/>
        <a:p>
          <a:endParaRPr lang="ru-RU"/>
        </a:p>
      </dgm:t>
    </dgm:pt>
    <dgm:pt modelId="{2F5294E0-0B17-44E0-AC52-3936C75253AC}">
      <dgm:prSet/>
      <dgm:spPr/>
      <dgm:t>
        <a:bodyPr/>
        <a:lstStyle/>
        <a:p>
          <a:r>
            <a:rPr lang="ro-RO" dirty="0" smtClean="0">
              <a:latin typeface="Calibri (Body)"/>
            </a:rPr>
            <a:t>F.D.A.</a:t>
          </a:r>
        </a:p>
      </dgm:t>
    </dgm:pt>
    <dgm:pt modelId="{F1D6C1AE-7C06-4055-ACA1-E5438D078077}" type="parTrans" cxnId="{1C57D2F9-13B1-4575-A72A-8B0DF030BB92}">
      <dgm:prSet/>
      <dgm:spPr/>
      <dgm:t>
        <a:bodyPr/>
        <a:lstStyle/>
        <a:p>
          <a:endParaRPr lang="ru-RU"/>
        </a:p>
      </dgm:t>
    </dgm:pt>
    <dgm:pt modelId="{7849C2D8-FC33-435E-9468-FCC3C6A1EBAC}" type="sibTrans" cxnId="{1C57D2F9-13B1-4575-A72A-8B0DF030BB92}">
      <dgm:prSet/>
      <dgm:spPr/>
      <dgm:t>
        <a:bodyPr/>
        <a:lstStyle/>
        <a:p>
          <a:endParaRPr lang="ru-RU"/>
        </a:p>
      </dgm:t>
    </dgm:pt>
    <dgm:pt modelId="{07B64B45-D98A-4C5E-AA52-EFE61B28A035}">
      <dgm:prSet/>
      <dgm:spPr/>
      <dgm:t>
        <a:bodyPr/>
        <a:lstStyle/>
        <a:p>
          <a:r>
            <a:rPr lang="ro-RO" dirty="0" smtClean="0">
              <a:latin typeface="Calibri (Body)"/>
            </a:rPr>
            <a:t>Formulare</a:t>
          </a:r>
        </a:p>
      </dgm:t>
    </dgm:pt>
    <dgm:pt modelId="{F33CDD1C-F9C5-426D-A2BE-945266406732}" type="parTrans" cxnId="{60D894A4-B503-4E6F-85F9-B2F2FA20EC7B}">
      <dgm:prSet/>
      <dgm:spPr/>
      <dgm:t>
        <a:bodyPr/>
        <a:lstStyle/>
        <a:p>
          <a:endParaRPr lang="ru-RU"/>
        </a:p>
      </dgm:t>
    </dgm:pt>
    <dgm:pt modelId="{323438B7-F6C0-4DE6-BF9F-5B44C139A3E0}" type="sibTrans" cxnId="{60D894A4-B503-4E6F-85F9-B2F2FA20EC7B}">
      <dgm:prSet/>
      <dgm:spPr/>
      <dgm:t>
        <a:bodyPr/>
        <a:lstStyle/>
        <a:p>
          <a:endParaRPr lang="ru-RU"/>
        </a:p>
      </dgm:t>
    </dgm:pt>
    <dgm:pt modelId="{12732091-389E-4629-927E-F1A4F8D935E3}">
      <dgm:prSet/>
      <dgm:spPr/>
      <dgm:t>
        <a:bodyPr/>
        <a:lstStyle/>
        <a:p>
          <a:r>
            <a:rPr lang="ro-RO" dirty="0" smtClean="0">
              <a:latin typeface="Calibri (Body)"/>
            </a:rPr>
            <a:t>Model orientativ de contract</a:t>
          </a:r>
        </a:p>
      </dgm:t>
    </dgm:pt>
    <dgm:pt modelId="{3337261B-2704-4E41-B307-6F380C2DF53F}" type="parTrans" cxnId="{9E3E2AC9-D8AB-4CA6-816E-64681DB272F7}">
      <dgm:prSet/>
      <dgm:spPr/>
      <dgm:t>
        <a:bodyPr/>
        <a:lstStyle/>
        <a:p>
          <a:endParaRPr lang="ru-RU"/>
        </a:p>
      </dgm:t>
    </dgm:pt>
    <dgm:pt modelId="{19D03450-E5CA-47CD-926C-900ED078351F}" type="sibTrans" cxnId="{9E3E2AC9-D8AB-4CA6-816E-64681DB272F7}">
      <dgm:prSet/>
      <dgm:spPr/>
      <dgm:t>
        <a:bodyPr/>
        <a:lstStyle/>
        <a:p>
          <a:endParaRPr lang="ru-RU"/>
        </a:p>
      </dgm:t>
    </dgm:pt>
    <dgm:pt modelId="{A3D7791D-4CF0-40EA-AA93-FA150BA34BC3}" type="pres">
      <dgm:prSet presAssocID="{EE5D92A3-A741-42F9-A15D-C16EF80AC106}" presName="Name0" presStyleCnt="0">
        <dgm:presLayoutVars>
          <dgm:dir/>
          <dgm:resizeHandles val="exact"/>
        </dgm:presLayoutVars>
      </dgm:prSet>
      <dgm:spPr/>
    </dgm:pt>
    <dgm:pt modelId="{B2E88EBD-BE6E-43E4-9F49-5705939C0DC6}" type="pres">
      <dgm:prSet presAssocID="{EE5D92A3-A741-42F9-A15D-C16EF80AC106}" presName="cycle" presStyleCnt="0"/>
      <dgm:spPr/>
    </dgm:pt>
    <dgm:pt modelId="{0B0FA11B-A98F-45F8-B9A3-FE1CE882D60B}" type="pres">
      <dgm:prSet presAssocID="{08BE32D5-7271-4D87-83A6-94943112EDB0}" presName="nodeFirstNode" presStyleLbl="node1" presStyleIdx="0" presStyleCnt="4" custRadScaleRad="100221" custRadScaleInc="4682">
        <dgm:presLayoutVars>
          <dgm:bulletEnabled val="1"/>
        </dgm:presLayoutVars>
      </dgm:prSet>
      <dgm:spPr/>
      <dgm:t>
        <a:bodyPr/>
        <a:lstStyle/>
        <a:p>
          <a:endParaRPr lang="en-GB"/>
        </a:p>
      </dgm:t>
    </dgm:pt>
    <dgm:pt modelId="{6653C8EB-1EB2-4D99-A205-D11D03CAC0E0}" type="pres">
      <dgm:prSet presAssocID="{4E0FF128-87EB-404C-894C-AFFB51F4FBE7}" presName="sibTransFirstNode" presStyleLbl="bgShp" presStyleIdx="0" presStyleCnt="1"/>
      <dgm:spPr/>
      <dgm:t>
        <a:bodyPr/>
        <a:lstStyle/>
        <a:p>
          <a:endParaRPr lang="en-GB"/>
        </a:p>
      </dgm:t>
    </dgm:pt>
    <dgm:pt modelId="{678E7301-C96B-4578-8DA5-D53EB3131D68}" type="pres">
      <dgm:prSet presAssocID="{2F5294E0-0B17-44E0-AC52-3936C75253AC}" presName="nodeFollowingNodes" presStyleLbl="node1" presStyleIdx="1" presStyleCnt="4">
        <dgm:presLayoutVars>
          <dgm:bulletEnabled val="1"/>
        </dgm:presLayoutVars>
      </dgm:prSet>
      <dgm:spPr/>
      <dgm:t>
        <a:bodyPr/>
        <a:lstStyle/>
        <a:p>
          <a:endParaRPr lang="en-GB"/>
        </a:p>
      </dgm:t>
    </dgm:pt>
    <dgm:pt modelId="{25691F47-9ED4-43B4-A9C8-8CF5B53830CB}" type="pres">
      <dgm:prSet presAssocID="{07B64B45-D98A-4C5E-AA52-EFE61B28A035}" presName="nodeFollowingNodes" presStyleLbl="node1" presStyleIdx="2" presStyleCnt="4">
        <dgm:presLayoutVars>
          <dgm:bulletEnabled val="1"/>
        </dgm:presLayoutVars>
      </dgm:prSet>
      <dgm:spPr/>
      <dgm:t>
        <a:bodyPr/>
        <a:lstStyle/>
        <a:p>
          <a:endParaRPr lang="en-GB"/>
        </a:p>
      </dgm:t>
    </dgm:pt>
    <dgm:pt modelId="{F648D923-9E4B-435E-B340-240857D347A0}" type="pres">
      <dgm:prSet presAssocID="{12732091-389E-4629-927E-F1A4F8D935E3}" presName="nodeFollowingNodes" presStyleLbl="node1" presStyleIdx="3" presStyleCnt="4">
        <dgm:presLayoutVars>
          <dgm:bulletEnabled val="1"/>
        </dgm:presLayoutVars>
      </dgm:prSet>
      <dgm:spPr/>
      <dgm:t>
        <a:bodyPr/>
        <a:lstStyle/>
        <a:p>
          <a:endParaRPr lang="en-GB"/>
        </a:p>
      </dgm:t>
    </dgm:pt>
  </dgm:ptLst>
  <dgm:cxnLst>
    <dgm:cxn modelId="{8C1CF907-122D-4246-AE76-D3E47606A510}" type="presOf" srcId="{EE5D92A3-A741-42F9-A15D-C16EF80AC106}" destId="{A3D7791D-4CF0-40EA-AA93-FA150BA34BC3}" srcOrd="0" destOrd="0" presId="urn:microsoft.com/office/officeart/2005/8/layout/cycle3"/>
    <dgm:cxn modelId="{1C57D2F9-13B1-4575-A72A-8B0DF030BB92}" srcId="{EE5D92A3-A741-42F9-A15D-C16EF80AC106}" destId="{2F5294E0-0B17-44E0-AC52-3936C75253AC}" srcOrd="1" destOrd="0" parTransId="{F1D6C1AE-7C06-4055-ACA1-E5438D078077}" sibTransId="{7849C2D8-FC33-435E-9468-FCC3C6A1EBAC}"/>
    <dgm:cxn modelId="{3675BD21-2AA9-4F67-8F5D-3376AF4AF657}" type="presOf" srcId="{2F5294E0-0B17-44E0-AC52-3936C75253AC}" destId="{678E7301-C96B-4578-8DA5-D53EB3131D68}" srcOrd="0" destOrd="0" presId="urn:microsoft.com/office/officeart/2005/8/layout/cycle3"/>
    <dgm:cxn modelId="{D0ED5327-8066-4EB9-BE8B-1E3B31883DD1}" type="presOf" srcId="{08BE32D5-7271-4D87-83A6-94943112EDB0}" destId="{0B0FA11B-A98F-45F8-B9A3-FE1CE882D60B}" srcOrd="0" destOrd="0" presId="urn:microsoft.com/office/officeart/2005/8/layout/cycle3"/>
    <dgm:cxn modelId="{8F004EF1-F95F-4F9D-97B8-864CFC57EAB2}" srcId="{EE5D92A3-A741-42F9-A15D-C16EF80AC106}" destId="{08BE32D5-7271-4D87-83A6-94943112EDB0}" srcOrd="0" destOrd="0" parTransId="{15D6303E-2972-4517-BFBC-1E41E1B9BA0C}" sibTransId="{4E0FF128-87EB-404C-894C-AFFB51F4FBE7}"/>
    <dgm:cxn modelId="{0DAD304D-2D32-49BE-B3CA-F2C2631F523C}" type="presOf" srcId="{07B64B45-D98A-4C5E-AA52-EFE61B28A035}" destId="{25691F47-9ED4-43B4-A9C8-8CF5B53830CB}" srcOrd="0" destOrd="0" presId="urn:microsoft.com/office/officeart/2005/8/layout/cycle3"/>
    <dgm:cxn modelId="{60D894A4-B503-4E6F-85F9-B2F2FA20EC7B}" srcId="{EE5D92A3-A741-42F9-A15D-C16EF80AC106}" destId="{07B64B45-D98A-4C5E-AA52-EFE61B28A035}" srcOrd="2" destOrd="0" parTransId="{F33CDD1C-F9C5-426D-A2BE-945266406732}" sibTransId="{323438B7-F6C0-4DE6-BF9F-5B44C139A3E0}"/>
    <dgm:cxn modelId="{8D5CF57A-CB44-4438-8C89-F5F668829C58}" type="presOf" srcId="{4E0FF128-87EB-404C-894C-AFFB51F4FBE7}" destId="{6653C8EB-1EB2-4D99-A205-D11D03CAC0E0}" srcOrd="0" destOrd="0" presId="urn:microsoft.com/office/officeart/2005/8/layout/cycle3"/>
    <dgm:cxn modelId="{9E3E2AC9-D8AB-4CA6-816E-64681DB272F7}" srcId="{EE5D92A3-A741-42F9-A15D-C16EF80AC106}" destId="{12732091-389E-4629-927E-F1A4F8D935E3}" srcOrd="3" destOrd="0" parTransId="{3337261B-2704-4E41-B307-6F380C2DF53F}" sibTransId="{19D03450-E5CA-47CD-926C-900ED078351F}"/>
    <dgm:cxn modelId="{B1E012D3-BDC5-4DE7-B63D-C93BC8E2C3C4}" type="presOf" srcId="{12732091-389E-4629-927E-F1A4F8D935E3}" destId="{F648D923-9E4B-435E-B340-240857D347A0}" srcOrd="0" destOrd="0" presId="urn:microsoft.com/office/officeart/2005/8/layout/cycle3"/>
    <dgm:cxn modelId="{EA80EC89-4315-44F9-9FC5-4148B123BC66}" type="presParOf" srcId="{A3D7791D-4CF0-40EA-AA93-FA150BA34BC3}" destId="{B2E88EBD-BE6E-43E4-9F49-5705939C0DC6}" srcOrd="0" destOrd="0" presId="urn:microsoft.com/office/officeart/2005/8/layout/cycle3"/>
    <dgm:cxn modelId="{83D5E3B3-9233-4617-AB80-F630F3086872}" type="presParOf" srcId="{B2E88EBD-BE6E-43E4-9F49-5705939C0DC6}" destId="{0B0FA11B-A98F-45F8-B9A3-FE1CE882D60B}" srcOrd="0" destOrd="0" presId="urn:microsoft.com/office/officeart/2005/8/layout/cycle3"/>
    <dgm:cxn modelId="{E4A61D00-ED83-4333-AD77-8B9993EF6CE8}" type="presParOf" srcId="{B2E88EBD-BE6E-43E4-9F49-5705939C0DC6}" destId="{6653C8EB-1EB2-4D99-A205-D11D03CAC0E0}" srcOrd="1" destOrd="0" presId="urn:microsoft.com/office/officeart/2005/8/layout/cycle3"/>
    <dgm:cxn modelId="{A16293EF-0EF7-481C-9D86-1546C6187134}" type="presParOf" srcId="{B2E88EBD-BE6E-43E4-9F49-5705939C0DC6}" destId="{678E7301-C96B-4578-8DA5-D53EB3131D68}" srcOrd="2" destOrd="0" presId="urn:microsoft.com/office/officeart/2005/8/layout/cycle3"/>
    <dgm:cxn modelId="{8BF30256-29F1-403E-B11B-7411D17E23F0}" type="presParOf" srcId="{B2E88EBD-BE6E-43E4-9F49-5705939C0DC6}" destId="{25691F47-9ED4-43B4-A9C8-8CF5B53830CB}" srcOrd="3" destOrd="0" presId="urn:microsoft.com/office/officeart/2005/8/layout/cycle3"/>
    <dgm:cxn modelId="{3C2915C5-687E-469F-8E1A-C5A8D12FD30C}" type="presParOf" srcId="{B2E88EBD-BE6E-43E4-9F49-5705939C0DC6}" destId="{F648D923-9E4B-435E-B340-240857D347A0}" srcOrd="4" destOrd="0" presId="urn:microsoft.com/office/officeart/2005/8/layout/cycle3"/>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B61C8166-D037-4850-95CE-1092105635B3}" type="doc">
      <dgm:prSet loTypeId="urn:microsoft.com/office/officeart/2005/8/layout/chevron2" loCatId="list" qsTypeId="urn:microsoft.com/office/officeart/2005/8/quickstyle/simple1#3" qsCatId="simple" csTypeId="urn:microsoft.com/office/officeart/2005/8/colors/colorful1#4" csCatId="colorful" phldr="1"/>
      <dgm:spPr/>
      <dgm:t>
        <a:bodyPr/>
        <a:lstStyle/>
        <a:p>
          <a:endParaRPr lang="ru-RU"/>
        </a:p>
      </dgm:t>
    </dgm:pt>
    <dgm:pt modelId="{39957636-42AA-43AB-A470-B3E877339B40}">
      <dgm:prSet phldrT="[Текст]"/>
      <dgm:spPr/>
      <dgm:t>
        <a:bodyPr/>
        <a:lstStyle/>
        <a:p>
          <a:r>
            <a:rPr lang="ro-RO" dirty="0" smtClean="0">
              <a:latin typeface="Times New Roman" panose="02020603050405020304" pitchFamily="18" charset="0"/>
              <a:cs typeface="Times New Roman" panose="02020603050405020304" pitchFamily="18" charset="0"/>
            </a:rPr>
            <a:t>Art. 18</a:t>
          </a:r>
          <a:endParaRPr lang="ru-RU" dirty="0">
            <a:latin typeface="Times New Roman" panose="02020603050405020304" pitchFamily="18" charset="0"/>
            <a:cs typeface="Times New Roman" panose="02020603050405020304" pitchFamily="18" charset="0"/>
          </a:endParaRPr>
        </a:p>
      </dgm:t>
    </dgm:pt>
    <dgm:pt modelId="{4A70E5A0-AB02-47BE-B97C-10AC84AE2207}" type="parTrans" cxnId="{3534A1D7-E178-4EDD-A18C-0049EB6FB036}">
      <dgm:prSet/>
      <dgm:spPr/>
      <dgm:t>
        <a:bodyPr/>
        <a:lstStyle/>
        <a:p>
          <a:endParaRPr lang="ru-RU"/>
        </a:p>
      </dgm:t>
    </dgm:pt>
    <dgm:pt modelId="{26BBF488-F610-4AE8-9FE9-9B33C1C34144}" type="sibTrans" cxnId="{3534A1D7-E178-4EDD-A18C-0049EB6FB036}">
      <dgm:prSet/>
      <dgm:spPr/>
      <dgm:t>
        <a:bodyPr/>
        <a:lstStyle/>
        <a:p>
          <a:endParaRPr lang="ru-RU"/>
        </a:p>
      </dgm:t>
    </dgm:pt>
    <dgm:pt modelId="{39BFADA7-428F-42E9-BA89-9EB167FE8BE9}">
      <dgm:prSet/>
      <dgm:spPr/>
      <dgm:t>
        <a:bodyPr/>
        <a:lstStyle/>
        <a:p>
          <a:r>
            <a:rPr lang="ro-RO" dirty="0" smtClean="0">
              <a:latin typeface="Times New Roman" panose="02020603050405020304" pitchFamily="18" charset="0"/>
              <a:cs typeface="Times New Roman" panose="02020603050405020304" pitchFamily="18" charset="0"/>
            </a:rPr>
            <a:t>Art. 20</a:t>
          </a:r>
          <a:endParaRPr lang="vi-VN" dirty="0" smtClean="0">
            <a:latin typeface="Times New Roman" panose="02020603050405020304" pitchFamily="18" charset="0"/>
            <a:cs typeface="Times New Roman" panose="02020603050405020304" pitchFamily="18" charset="0"/>
          </a:endParaRPr>
        </a:p>
      </dgm:t>
    </dgm:pt>
    <dgm:pt modelId="{89998B39-F0FC-450C-8DB4-1B1C685BFAA6}" type="parTrans" cxnId="{3DB3C993-846B-49E7-BCE1-6D7CDF47649A}">
      <dgm:prSet/>
      <dgm:spPr/>
      <dgm:t>
        <a:bodyPr/>
        <a:lstStyle/>
        <a:p>
          <a:endParaRPr lang="ru-RU"/>
        </a:p>
      </dgm:t>
    </dgm:pt>
    <dgm:pt modelId="{A2073165-31AE-4E38-81C6-6A9B1093E4B1}" type="sibTrans" cxnId="{3DB3C993-846B-49E7-BCE1-6D7CDF47649A}">
      <dgm:prSet/>
      <dgm:spPr/>
      <dgm:t>
        <a:bodyPr/>
        <a:lstStyle/>
        <a:p>
          <a:endParaRPr lang="ru-RU"/>
        </a:p>
      </dgm:t>
    </dgm:pt>
    <dgm:pt modelId="{49C20ECF-CB8B-441D-AEA4-B354F8FEA185}">
      <dgm:prSet/>
      <dgm:spPr/>
      <dgm:t>
        <a:bodyPr/>
        <a:lstStyle/>
        <a:p>
          <a:r>
            <a:rPr lang="ro-RO" dirty="0" smtClean="0">
              <a:latin typeface="Times New Roman" panose="02020603050405020304" pitchFamily="18" charset="0"/>
              <a:cs typeface="Times New Roman" panose="02020603050405020304" pitchFamily="18" charset="0"/>
            </a:rPr>
            <a:t>Art. 21</a:t>
          </a:r>
          <a:endParaRPr lang="vi-VN" dirty="0" smtClean="0">
            <a:latin typeface="Times New Roman" panose="02020603050405020304" pitchFamily="18" charset="0"/>
            <a:cs typeface="Times New Roman" panose="02020603050405020304" pitchFamily="18" charset="0"/>
          </a:endParaRPr>
        </a:p>
      </dgm:t>
    </dgm:pt>
    <dgm:pt modelId="{C461E2F6-E6C6-4642-808A-DC854305E4E8}" type="parTrans" cxnId="{2E1BE242-A64B-4504-B678-B19E2AA221C5}">
      <dgm:prSet/>
      <dgm:spPr/>
      <dgm:t>
        <a:bodyPr/>
        <a:lstStyle/>
        <a:p>
          <a:endParaRPr lang="ru-RU"/>
        </a:p>
      </dgm:t>
    </dgm:pt>
    <dgm:pt modelId="{32931271-687C-4055-BC99-BC005CA3582B}" type="sibTrans" cxnId="{2E1BE242-A64B-4504-B678-B19E2AA221C5}">
      <dgm:prSet/>
      <dgm:spPr/>
      <dgm:t>
        <a:bodyPr/>
        <a:lstStyle/>
        <a:p>
          <a:endParaRPr lang="ru-RU"/>
        </a:p>
      </dgm:t>
    </dgm:pt>
    <dgm:pt modelId="{9D7B5F64-5AB2-41D4-81BC-026C31CE7DE9}">
      <dgm:prSet/>
      <dgm:spPr/>
      <dgm:t>
        <a:bodyPr/>
        <a:lstStyle/>
        <a:p>
          <a:r>
            <a:rPr lang="ro-RO" dirty="0" smtClean="0">
              <a:latin typeface="Times New Roman" panose="02020603050405020304" pitchFamily="18" charset="0"/>
              <a:cs typeface="Times New Roman" panose="02020603050405020304" pitchFamily="18" charset="0"/>
            </a:rPr>
            <a:t>Art. 22</a:t>
          </a:r>
          <a:endParaRPr lang="vi-VN" dirty="0" smtClean="0">
            <a:latin typeface="Times New Roman" panose="02020603050405020304" pitchFamily="18" charset="0"/>
            <a:cs typeface="Times New Roman" panose="02020603050405020304" pitchFamily="18" charset="0"/>
          </a:endParaRPr>
        </a:p>
      </dgm:t>
    </dgm:pt>
    <dgm:pt modelId="{00A85DCB-AC5C-4FBF-9367-EFD5B4EA043E}" type="parTrans" cxnId="{6261812B-6688-40C9-8EA2-37DB51348DA0}">
      <dgm:prSet/>
      <dgm:spPr/>
      <dgm:t>
        <a:bodyPr/>
        <a:lstStyle/>
        <a:p>
          <a:endParaRPr lang="ru-RU"/>
        </a:p>
      </dgm:t>
    </dgm:pt>
    <dgm:pt modelId="{A200D133-7DF4-41D7-BD64-740649DD258A}" type="sibTrans" cxnId="{6261812B-6688-40C9-8EA2-37DB51348DA0}">
      <dgm:prSet/>
      <dgm:spPr/>
      <dgm:t>
        <a:bodyPr/>
        <a:lstStyle/>
        <a:p>
          <a:endParaRPr lang="ru-RU"/>
        </a:p>
      </dgm:t>
    </dgm:pt>
    <dgm:pt modelId="{433E2ED2-4D50-4924-8FAC-085974BC3F76}">
      <dgm:prSet/>
      <dgm:spPr/>
      <dgm:t>
        <a:bodyPr/>
        <a:lstStyle/>
        <a:p>
          <a:r>
            <a:rPr lang="ro-RO" dirty="0" smtClean="0">
              <a:latin typeface="Times New Roman" panose="02020603050405020304" pitchFamily="18" charset="0"/>
              <a:cs typeface="Times New Roman" panose="02020603050405020304" pitchFamily="18" charset="0"/>
            </a:rPr>
            <a:t>Art. 23</a:t>
          </a:r>
          <a:endParaRPr lang="vi-VN" dirty="0" smtClean="0">
            <a:latin typeface="Times New Roman" panose="02020603050405020304" pitchFamily="18" charset="0"/>
            <a:cs typeface="Times New Roman" panose="02020603050405020304" pitchFamily="18" charset="0"/>
          </a:endParaRPr>
        </a:p>
      </dgm:t>
    </dgm:pt>
    <dgm:pt modelId="{3FA3C272-65BD-4CE7-8FD6-882BF6DB8179}" type="parTrans" cxnId="{60E86477-7474-437D-871A-9FA2024C911A}">
      <dgm:prSet/>
      <dgm:spPr/>
      <dgm:t>
        <a:bodyPr/>
        <a:lstStyle/>
        <a:p>
          <a:endParaRPr lang="ru-RU"/>
        </a:p>
      </dgm:t>
    </dgm:pt>
    <dgm:pt modelId="{C486790B-D4B7-4190-A3D8-7804DDABAB30}" type="sibTrans" cxnId="{60E86477-7474-437D-871A-9FA2024C911A}">
      <dgm:prSet/>
      <dgm:spPr/>
      <dgm:t>
        <a:bodyPr/>
        <a:lstStyle/>
        <a:p>
          <a:endParaRPr lang="ru-RU"/>
        </a:p>
      </dgm:t>
    </dgm:pt>
    <dgm:pt modelId="{DBFB74EA-EC4A-4C64-867A-49B28EAD40E4}">
      <dgm:prSet phldrT="[Текст]"/>
      <dgm:spPr/>
      <dgm:t>
        <a:bodyPr/>
        <a:lstStyle/>
        <a:p>
          <a:r>
            <a:rPr lang="ro-RO" dirty="0" smtClean="0">
              <a:latin typeface="Times New Roman" panose="02020603050405020304" pitchFamily="18" charset="0"/>
              <a:cs typeface="Times New Roman" panose="02020603050405020304" pitchFamily="18" charset="0"/>
            </a:rPr>
            <a:t>Art. 19</a:t>
          </a:r>
          <a:endParaRPr lang="ru-RU" dirty="0">
            <a:latin typeface="Times New Roman" panose="02020603050405020304" pitchFamily="18" charset="0"/>
            <a:cs typeface="Times New Roman" panose="02020603050405020304" pitchFamily="18" charset="0"/>
          </a:endParaRPr>
        </a:p>
      </dgm:t>
    </dgm:pt>
    <dgm:pt modelId="{5214D0DB-515C-4A9E-8324-4DF776639EBF}" type="parTrans" cxnId="{A85A6D0C-7CB0-4D45-B502-A102D2E935A9}">
      <dgm:prSet/>
      <dgm:spPr/>
      <dgm:t>
        <a:bodyPr/>
        <a:lstStyle/>
        <a:p>
          <a:endParaRPr lang="ru-RU"/>
        </a:p>
      </dgm:t>
    </dgm:pt>
    <dgm:pt modelId="{0730FD9D-2BB8-47DE-9DDB-521217B20FD8}" type="sibTrans" cxnId="{A85A6D0C-7CB0-4D45-B502-A102D2E935A9}">
      <dgm:prSet/>
      <dgm:spPr/>
      <dgm:t>
        <a:bodyPr/>
        <a:lstStyle/>
        <a:p>
          <a:endParaRPr lang="ru-RU"/>
        </a:p>
      </dgm:t>
    </dgm:pt>
    <dgm:pt modelId="{2B3D2986-5053-46EB-8006-AB157CEA390C}">
      <dgm:prSet/>
      <dgm:spPr/>
      <dgm:t>
        <a:bodyPr/>
        <a:lstStyle/>
        <a:p>
          <a:r>
            <a:rPr lang="ro-RO" dirty="0" smtClean="0">
              <a:latin typeface="Times New Roman" panose="02020603050405020304" pitchFamily="18" charset="0"/>
              <a:cs typeface="Times New Roman" panose="02020603050405020304" pitchFamily="18" charset="0"/>
            </a:rPr>
            <a:t>S</a:t>
          </a:r>
          <a:r>
            <a:rPr lang="vi-VN" dirty="0" smtClean="0">
              <a:latin typeface="Times New Roman" panose="02020603050405020304" pitchFamily="18" charset="0"/>
              <a:cs typeface="Times New Roman" panose="02020603050405020304" pitchFamily="18" charset="0"/>
            </a:rPr>
            <a:t>ituaţia personală a ofertantului sau candidatului</a:t>
          </a:r>
          <a:endParaRPr lang="ru-RU" dirty="0">
            <a:latin typeface="Times New Roman" panose="02020603050405020304" pitchFamily="18" charset="0"/>
            <a:cs typeface="Times New Roman" panose="02020603050405020304" pitchFamily="18" charset="0"/>
          </a:endParaRPr>
        </a:p>
      </dgm:t>
    </dgm:pt>
    <dgm:pt modelId="{1F694AC3-0C82-4800-B181-380EF17F94D9}" type="parTrans" cxnId="{1E2ED8C8-0D6C-444F-9E2B-3138290AC9C9}">
      <dgm:prSet/>
      <dgm:spPr/>
      <dgm:t>
        <a:bodyPr/>
        <a:lstStyle/>
        <a:p>
          <a:endParaRPr lang="ru-RU"/>
        </a:p>
      </dgm:t>
    </dgm:pt>
    <dgm:pt modelId="{8644044E-F379-4CBB-8270-E246BF456382}" type="sibTrans" cxnId="{1E2ED8C8-0D6C-444F-9E2B-3138290AC9C9}">
      <dgm:prSet/>
      <dgm:spPr/>
      <dgm:t>
        <a:bodyPr/>
        <a:lstStyle/>
        <a:p>
          <a:endParaRPr lang="ru-RU"/>
        </a:p>
      </dgm:t>
    </dgm:pt>
    <dgm:pt modelId="{D874B353-C29E-4C9F-921F-E9681816FF1D}">
      <dgm:prSet/>
      <dgm:spPr/>
      <dgm:t>
        <a:bodyPr/>
        <a:lstStyle/>
        <a:p>
          <a:r>
            <a:rPr lang="ro-RO"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apacitatea de exercitare a activităţii profesionale</a:t>
          </a:r>
          <a:endParaRPr lang="ru-RU" dirty="0">
            <a:latin typeface="Times New Roman" panose="02020603050405020304" pitchFamily="18" charset="0"/>
            <a:cs typeface="Times New Roman" panose="02020603050405020304" pitchFamily="18" charset="0"/>
          </a:endParaRPr>
        </a:p>
      </dgm:t>
    </dgm:pt>
    <dgm:pt modelId="{43BEB465-5974-4966-85F7-1ADFEBD71302}" type="parTrans" cxnId="{3B5AEE15-108D-4A6F-9D93-ECFFE81E7965}">
      <dgm:prSet/>
      <dgm:spPr/>
      <dgm:t>
        <a:bodyPr/>
        <a:lstStyle/>
        <a:p>
          <a:endParaRPr lang="ru-RU"/>
        </a:p>
      </dgm:t>
    </dgm:pt>
    <dgm:pt modelId="{9310D968-EB16-4FBA-8E58-8C76CC7A4243}" type="sibTrans" cxnId="{3B5AEE15-108D-4A6F-9D93-ECFFE81E7965}">
      <dgm:prSet/>
      <dgm:spPr/>
      <dgm:t>
        <a:bodyPr/>
        <a:lstStyle/>
        <a:p>
          <a:endParaRPr lang="ru-RU"/>
        </a:p>
      </dgm:t>
    </dgm:pt>
    <dgm:pt modelId="{836F93B2-948F-4AC4-8F1E-B476E12B2D53}">
      <dgm:prSet/>
      <dgm:spPr/>
      <dgm:t>
        <a:bodyPr/>
        <a:lstStyle/>
        <a:p>
          <a:r>
            <a:rPr lang="ro-RO"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apacitatea economică şi financiară</a:t>
          </a:r>
          <a:r>
            <a:rPr lang="ro-RO"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44955D8F-E1D5-4E82-8821-5A79C74A2F2F}" type="parTrans" cxnId="{3CC493FE-C044-49C6-AEAE-A3B145870294}">
      <dgm:prSet/>
      <dgm:spPr/>
      <dgm:t>
        <a:bodyPr/>
        <a:lstStyle/>
        <a:p>
          <a:endParaRPr lang="ru-RU"/>
        </a:p>
      </dgm:t>
    </dgm:pt>
    <dgm:pt modelId="{1AF2A0ED-499A-4B9C-8DA4-56F7FF0B7CDE}" type="sibTrans" cxnId="{3CC493FE-C044-49C6-AEAE-A3B145870294}">
      <dgm:prSet/>
      <dgm:spPr/>
      <dgm:t>
        <a:bodyPr/>
        <a:lstStyle/>
        <a:p>
          <a:endParaRPr lang="ru-RU"/>
        </a:p>
      </dgm:t>
    </dgm:pt>
    <dgm:pt modelId="{5CF95E13-F7CD-4A16-90B0-6A3F7DCA61C1}">
      <dgm:prSet/>
      <dgm:spPr/>
      <dgm:t>
        <a:bodyPr/>
        <a:lstStyle/>
        <a:p>
          <a:r>
            <a:rPr lang="ro-RO"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apacitatea tehnică şi/sau profesională</a:t>
          </a:r>
          <a:endParaRPr lang="ru-RU" dirty="0">
            <a:latin typeface="Times New Roman" panose="02020603050405020304" pitchFamily="18" charset="0"/>
            <a:cs typeface="Times New Roman" panose="02020603050405020304" pitchFamily="18" charset="0"/>
          </a:endParaRPr>
        </a:p>
      </dgm:t>
    </dgm:pt>
    <dgm:pt modelId="{E9937E79-6D43-4B6B-A532-37F15608EDBE}" type="parTrans" cxnId="{830E3739-7373-4318-B4B3-E84AF1D39711}">
      <dgm:prSet/>
      <dgm:spPr/>
      <dgm:t>
        <a:bodyPr/>
        <a:lstStyle/>
        <a:p>
          <a:endParaRPr lang="ru-RU"/>
        </a:p>
      </dgm:t>
    </dgm:pt>
    <dgm:pt modelId="{C171EB64-261A-4055-B2B0-6A504C35EC51}" type="sibTrans" cxnId="{830E3739-7373-4318-B4B3-E84AF1D39711}">
      <dgm:prSet/>
      <dgm:spPr/>
      <dgm:t>
        <a:bodyPr/>
        <a:lstStyle/>
        <a:p>
          <a:endParaRPr lang="ru-RU"/>
        </a:p>
      </dgm:t>
    </dgm:pt>
    <dgm:pt modelId="{877EF463-B47B-4AC8-AC53-C4F10DB991BA}">
      <dgm:prSet/>
      <dgm:spPr/>
      <dgm:t>
        <a:bodyPr/>
        <a:lstStyle/>
        <a:p>
          <a:r>
            <a:rPr lang="ro-RO" dirty="0" smtClean="0">
              <a:latin typeface="Times New Roman" panose="02020603050405020304" pitchFamily="18" charset="0"/>
              <a:cs typeface="Times New Roman" panose="02020603050405020304" pitchFamily="18" charset="0"/>
            </a:rPr>
            <a:t>S</a:t>
          </a:r>
          <a:r>
            <a:rPr lang="vi-VN" dirty="0" smtClean="0">
              <a:latin typeface="Times New Roman" panose="02020603050405020304" pitchFamily="18" charset="0"/>
              <a:cs typeface="Times New Roman" panose="02020603050405020304" pitchFamily="18" charset="0"/>
            </a:rPr>
            <a:t>tandarde de asigurare a calităţii</a:t>
          </a:r>
          <a:r>
            <a:rPr lang="ro-RO"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1CBC952F-5BAF-4FA1-B623-B7844CE23130}" type="parTrans" cxnId="{10622EF8-7825-4CDC-9D94-2A72DF783C34}">
      <dgm:prSet/>
      <dgm:spPr/>
      <dgm:t>
        <a:bodyPr/>
        <a:lstStyle/>
        <a:p>
          <a:endParaRPr lang="ru-RU"/>
        </a:p>
      </dgm:t>
    </dgm:pt>
    <dgm:pt modelId="{C0230D1C-88AA-4CB6-9505-DF0825E299C4}" type="sibTrans" cxnId="{10622EF8-7825-4CDC-9D94-2A72DF783C34}">
      <dgm:prSet/>
      <dgm:spPr/>
      <dgm:t>
        <a:bodyPr/>
        <a:lstStyle/>
        <a:p>
          <a:endParaRPr lang="ru-RU"/>
        </a:p>
      </dgm:t>
    </dgm:pt>
    <dgm:pt modelId="{F4CBABA9-7A28-49A7-AF0B-78FED181C309}">
      <dgm:prSet/>
      <dgm:spPr/>
      <dgm:t>
        <a:bodyPr/>
        <a:lstStyle/>
        <a:p>
          <a:r>
            <a:rPr lang="ro-RO" dirty="0" smtClean="0">
              <a:latin typeface="Times New Roman" panose="02020603050405020304" pitchFamily="18" charset="0"/>
              <a:cs typeface="Times New Roman" panose="02020603050405020304" pitchFamily="18" charset="0"/>
            </a:rPr>
            <a:t>S</a:t>
          </a:r>
          <a:r>
            <a:rPr lang="vi-VN" dirty="0" smtClean="0">
              <a:latin typeface="Times New Roman" panose="02020603050405020304" pitchFamily="18" charset="0"/>
              <a:cs typeface="Times New Roman" panose="02020603050405020304" pitchFamily="18" charset="0"/>
            </a:rPr>
            <a:t>tandarde de protecţie a mediului</a:t>
          </a:r>
          <a:r>
            <a:rPr lang="ro-RO"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553B515A-572A-445B-A00A-242DB62FE822}" type="parTrans" cxnId="{1DD72BEF-B1CF-477E-966B-90F0B25BA8A6}">
      <dgm:prSet/>
      <dgm:spPr/>
      <dgm:t>
        <a:bodyPr/>
        <a:lstStyle/>
        <a:p>
          <a:endParaRPr lang="ru-RU"/>
        </a:p>
      </dgm:t>
    </dgm:pt>
    <dgm:pt modelId="{F4B16AA6-3E41-4DB2-B05D-36FA1BD8C091}" type="sibTrans" cxnId="{1DD72BEF-B1CF-477E-966B-90F0B25BA8A6}">
      <dgm:prSet/>
      <dgm:spPr/>
      <dgm:t>
        <a:bodyPr/>
        <a:lstStyle/>
        <a:p>
          <a:endParaRPr lang="ru-RU"/>
        </a:p>
      </dgm:t>
    </dgm:pt>
    <dgm:pt modelId="{08A8DE49-1EF0-4682-AD01-CDC98BD01990}" type="pres">
      <dgm:prSet presAssocID="{B61C8166-D037-4850-95CE-1092105635B3}" presName="linearFlow" presStyleCnt="0">
        <dgm:presLayoutVars>
          <dgm:dir/>
          <dgm:animLvl val="lvl"/>
          <dgm:resizeHandles val="exact"/>
        </dgm:presLayoutVars>
      </dgm:prSet>
      <dgm:spPr/>
      <dgm:t>
        <a:bodyPr/>
        <a:lstStyle/>
        <a:p>
          <a:endParaRPr lang="ru-RU"/>
        </a:p>
      </dgm:t>
    </dgm:pt>
    <dgm:pt modelId="{8059EEB9-2442-4439-B802-254C7E7B49BE}" type="pres">
      <dgm:prSet presAssocID="{39957636-42AA-43AB-A470-B3E877339B40}" presName="composite" presStyleCnt="0"/>
      <dgm:spPr/>
    </dgm:pt>
    <dgm:pt modelId="{5F87117C-B0FE-4426-BFCD-028F6DF97FC1}" type="pres">
      <dgm:prSet presAssocID="{39957636-42AA-43AB-A470-B3E877339B40}" presName="parentText" presStyleLbl="alignNode1" presStyleIdx="0" presStyleCnt="6">
        <dgm:presLayoutVars>
          <dgm:chMax val="1"/>
          <dgm:bulletEnabled val="1"/>
        </dgm:presLayoutVars>
      </dgm:prSet>
      <dgm:spPr/>
      <dgm:t>
        <a:bodyPr/>
        <a:lstStyle/>
        <a:p>
          <a:endParaRPr lang="ru-RU"/>
        </a:p>
      </dgm:t>
    </dgm:pt>
    <dgm:pt modelId="{83A20A45-ED55-4D76-811E-0A3CD510F77E}" type="pres">
      <dgm:prSet presAssocID="{39957636-42AA-43AB-A470-B3E877339B40}" presName="descendantText" presStyleLbl="alignAcc1" presStyleIdx="0" presStyleCnt="6">
        <dgm:presLayoutVars>
          <dgm:bulletEnabled val="1"/>
        </dgm:presLayoutVars>
      </dgm:prSet>
      <dgm:spPr/>
      <dgm:t>
        <a:bodyPr/>
        <a:lstStyle/>
        <a:p>
          <a:endParaRPr lang="ru-RU"/>
        </a:p>
      </dgm:t>
    </dgm:pt>
    <dgm:pt modelId="{4445C258-2A1A-4296-BB49-D422A3331C19}" type="pres">
      <dgm:prSet presAssocID="{26BBF488-F610-4AE8-9FE9-9B33C1C34144}" presName="sp" presStyleCnt="0"/>
      <dgm:spPr/>
    </dgm:pt>
    <dgm:pt modelId="{82153A1E-D6FB-4B35-A285-FFA27C0915ED}" type="pres">
      <dgm:prSet presAssocID="{DBFB74EA-EC4A-4C64-867A-49B28EAD40E4}" presName="composite" presStyleCnt="0"/>
      <dgm:spPr/>
    </dgm:pt>
    <dgm:pt modelId="{B7510B06-5125-4D46-BE21-6F2C8DA6730E}" type="pres">
      <dgm:prSet presAssocID="{DBFB74EA-EC4A-4C64-867A-49B28EAD40E4}" presName="parentText" presStyleLbl="alignNode1" presStyleIdx="1" presStyleCnt="6">
        <dgm:presLayoutVars>
          <dgm:chMax val="1"/>
          <dgm:bulletEnabled val="1"/>
        </dgm:presLayoutVars>
      </dgm:prSet>
      <dgm:spPr/>
      <dgm:t>
        <a:bodyPr/>
        <a:lstStyle/>
        <a:p>
          <a:endParaRPr lang="ru-RU"/>
        </a:p>
      </dgm:t>
    </dgm:pt>
    <dgm:pt modelId="{B1A0CF4F-63A8-4D69-B5B9-83158EEA6DC9}" type="pres">
      <dgm:prSet presAssocID="{DBFB74EA-EC4A-4C64-867A-49B28EAD40E4}" presName="descendantText" presStyleLbl="alignAcc1" presStyleIdx="1" presStyleCnt="6">
        <dgm:presLayoutVars>
          <dgm:bulletEnabled val="1"/>
        </dgm:presLayoutVars>
      </dgm:prSet>
      <dgm:spPr/>
      <dgm:t>
        <a:bodyPr/>
        <a:lstStyle/>
        <a:p>
          <a:endParaRPr lang="ru-RU"/>
        </a:p>
      </dgm:t>
    </dgm:pt>
    <dgm:pt modelId="{3703E941-9AF2-4EB0-9126-BB2AB455ADBC}" type="pres">
      <dgm:prSet presAssocID="{0730FD9D-2BB8-47DE-9DDB-521217B20FD8}" presName="sp" presStyleCnt="0"/>
      <dgm:spPr/>
    </dgm:pt>
    <dgm:pt modelId="{287C4D88-D5A1-4B4C-9783-5A19981C8FA1}" type="pres">
      <dgm:prSet presAssocID="{39BFADA7-428F-42E9-BA89-9EB167FE8BE9}" presName="composite" presStyleCnt="0"/>
      <dgm:spPr/>
    </dgm:pt>
    <dgm:pt modelId="{48CAD61B-E2C1-4A9E-BC28-05935C122E18}" type="pres">
      <dgm:prSet presAssocID="{39BFADA7-428F-42E9-BA89-9EB167FE8BE9}" presName="parentText" presStyleLbl="alignNode1" presStyleIdx="2" presStyleCnt="6">
        <dgm:presLayoutVars>
          <dgm:chMax val="1"/>
          <dgm:bulletEnabled val="1"/>
        </dgm:presLayoutVars>
      </dgm:prSet>
      <dgm:spPr/>
      <dgm:t>
        <a:bodyPr/>
        <a:lstStyle/>
        <a:p>
          <a:endParaRPr lang="ru-RU"/>
        </a:p>
      </dgm:t>
    </dgm:pt>
    <dgm:pt modelId="{D8DDA573-6ED0-4C5F-B232-7FD311E2D01C}" type="pres">
      <dgm:prSet presAssocID="{39BFADA7-428F-42E9-BA89-9EB167FE8BE9}" presName="descendantText" presStyleLbl="alignAcc1" presStyleIdx="2" presStyleCnt="6">
        <dgm:presLayoutVars>
          <dgm:bulletEnabled val="1"/>
        </dgm:presLayoutVars>
      </dgm:prSet>
      <dgm:spPr/>
      <dgm:t>
        <a:bodyPr/>
        <a:lstStyle/>
        <a:p>
          <a:endParaRPr lang="ru-RU"/>
        </a:p>
      </dgm:t>
    </dgm:pt>
    <dgm:pt modelId="{85A7A696-2957-495A-9E2A-3753CD1B8E3C}" type="pres">
      <dgm:prSet presAssocID="{A2073165-31AE-4E38-81C6-6A9B1093E4B1}" presName="sp" presStyleCnt="0"/>
      <dgm:spPr/>
    </dgm:pt>
    <dgm:pt modelId="{A7B23CAA-D0A3-41C5-BAF3-7338746A684D}" type="pres">
      <dgm:prSet presAssocID="{49C20ECF-CB8B-441D-AEA4-B354F8FEA185}" presName="composite" presStyleCnt="0"/>
      <dgm:spPr/>
    </dgm:pt>
    <dgm:pt modelId="{D370695B-64A7-4325-9FA3-0EEAC8D682E1}" type="pres">
      <dgm:prSet presAssocID="{49C20ECF-CB8B-441D-AEA4-B354F8FEA185}" presName="parentText" presStyleLbl="alignNode1" presStyleIdx="3" presStyleCnt="6">
        <dgm:presLayoutVars>
          <dgm:chMax val="1"/>
          <dgm:bulletEnabled val="1"/>
        </dgm:presLayoutVars>
      </dgm:prSet>
      <dgm:spPr/>
      <dgm:t>
        <a:bodyPr/>
        <a:lstStyle/>
        <a:p>
          <a:endParaRPr lang="ru-RU"/>
        </a:p>
      </dgm:t>
    </dgm:pt>
    <dgm:pt modelId="{D46F18D9-ACD4-4567-A646-58ECF5AD83B8}" type="pres">
      <dgm:prSet presAssocID="{49C20ECF-CB8B-441D-AEA4-B354F8FEA185}" presName="descendantText" presStyleLbl="alignAcc1" presStyleIdx="3" presStyleCnt="6">
        <dgm:presLayoutVars>
          <dgm:bulletEnabled val="1"/>
        </dgm:presLayoutVars>
      </dgm:prSet>
      <dgm:spPr/>
      <dgm:t>
        <a:bodyPr/>
        <a:lstStyle/>
        <a:p>
          <a:endParaRPr lang="ru-RU"/>
        </a:p>
      </dgm:t>
    </dgm:pt>
    <dgm:pt modelId="{8E91AA44-BF8B-47EC-881E-96204EEE2D9B}" type="pres">
      <dgm:prSet presAssocID="{32931271-687C-4055-BC99-BC005CA3582B}" presName="sp" presStyleCnt="0"/>
      <dgm:spPr/>
    </dgm:pt>
    <dgm:pt modelId="{352180F4-4599-4C56-B811-2362EF98EDD5}" type="pres">
      <dgm:prSet presAssocID="{9D7B5F64-5AB2-41D4-81BC-026C31CE7DE9}" presName="composite" presStyleCnt="0"/>
      <dgm:spPr/>
    </dgm:pt>
    <dgm:pt modelId="{731EF4EE-BC75-43A7-8EDA-77684B005384}" type="pres">
      <dgm:prSet presAssocID="{9D7B5F64-5AB2-41D4-81BC-026C31CE7DE9}" presName="parentText" presStyleLbl="alignNode1" presStyleIdx="4" presStyleCnt="6">
        <dgm:presLayoutVars>
          <dgm:chMax val="1"/>
          <dgm:bulletEnabled val="1"/>
        </dgm:presLayoutVars>
      </dgm:prSet>
      <dgm:spPr/>
      <dgm:t>
        <a:bodyPr/>
        <a:lstStyle/>
        <a:p>
          <a:endParaRPr lang="ru-RU"/>
        </a:p>
      </dgm:t>
    </dgm:pt>
    <dgm:pt modelId="{9B8FBAA3-5215-40A6-B9D3-36DBCFA0BF1D}" type="pres">
      <dgm:prSet presAssocID="{9D7B5F64-5AB2-41D4-81BC-026C31CE7DE9}" presName="descendantText" presStyleLbl="alignAcc1" presStyleIdx="4" presStyleCnt="6">
        <dgm:presLayoutVars>
          <dgm:bulletEnabled val="1"/>
        </dgm:presLayoutVars>
      </dgm:prSet>
      <dgm:spPr/>
      <dgm:t>
        <a:bodyPr/>
        <a:lstStyle/>
        <a:p>
          <a:endParaRPr lang="ru-RU"/>
        </a:p>
      </dgm:t>
    </dgm:pt>
    <dgm:pt modelId="{3A1ED4CB-3819-422A-B923-406814CB2565}" type="pres">
      <dgm:prSet presAssocID="{A200D133-7DF4-41D7-BD64-740649DD258A}" presName="sp" presStyleCnt="0"/>
      <dgm:spPr/>
    </dgm:pt>
    <dgm:pt modelId="{EBA39851-4582-494D-B2EC-3E4B55FACD8B}" type="pres">
      <dgm:prSet presAssocID="{433E2ED2-4D50-4924-8FAC-085974BC3F76}" presName="composite" presStyleCnt="0"/>
      <dgm:spPr/>
    </dgm:pt>
    <dgm:pt modelId="{16ACA089-69CF-4F3A-8844-D60159AEB3A1}" type="pres">
      <dgm:prSet presAssocID="{433E2ED2-4D50-4924-8FAC-085974BC3F76}" presName="parentText" presStyleLbl="alignNode1" presStyleIdx="5" presStyleCnt="6">
        <dgm:presLayoutVars>
          <dgm:chMax val="1"/>
          <dgm:bulletEnabled val="1"/>
        </dgm:presLayoutVars>
      </dgm:prSet>
      <dgm:spPr/>
      <dgm:t>
        <a:bodyPr/>
        <a:lstStyle/>
        <a:p>
          <a:endParaRPr lang="ru-RU"/>
        </a:p>
      </dgm:t>
    </dgm:pt>
    <dgm:pt modelId="{26811083-EEF0-4A3F-9BC0-23862A7975C1}" type="pres">
      <dgm:prSet presAssocID="{433E2ED2-4D50-4924-8FAC-085974BC3F76}" presName="descendantText" presStyleLbl="alignAcc1" presStyleIdx="5" presStyleCnt="6">
        <dgm:presLayoutVars>
          <dgm:bulletEnabled val="1"/>
        </dgm:presLayoutVars>
      </dgm:prSet>
      <dgm:spPr/>
      <dgm:t>
        <a:bodyPr/>
        <a:lstStyle/>
        <a:p>
          <a:endParaRPr lang="ru-RU"/>
        </a:p>
      </dgm:t>
    </dgm:pt>
  </dgm:ptLst>
  <dgm:cxnLst>
    <dgm:cxn modelId="{DA63AD6D-3538-4A34-9CE4-E3BFEDF5051B}" type="presOf" srcId="{877EF463-B47B-4AC8-AC53-C4F10DB991BA}" destId="{9B8FBAA3-5215-40A6-B9D3-36DBCFA0BF1D}" srcOrd="0" destOrd="0" presId="urn:microsoft.com/office/officeart/2005/8/layout/chevron2"/>
    <dgm:cxn modelId="{88C81374-F14B-4C72-94C0-3E7E0ACA4651}" type="presOf" srcId="{39BFADA7-428F-42E9-BA89-9EB167FE8BE9}" destId="{48CAD61B-E2C1-4A9E-BC28-05935C122E18}" srcOrd="0" destOrd="0" presId="urn:microsoft.com/office/officeart/2005/8/layout/chevron2"/>
    <dgm:cxn modelId="{0801CD3D-DC67-493E-B173-A633BDCEE49E}" type="presOf" srcId="{836F93B2-948F-4AC4-8F1E-B476E12B2D53}" destId="{D8DDA573-6ED0-4C5F-B232-7FD311E2D01C}" srcOrd="0" destOrd="0" presId="urn:microsoft.com/office/officeart/2005/8/layout/chevron2"/>
    <dgm:cxn modelId="{A7DDB5FF-291C-403A-91B6-B030594DC6BF}" type="presOf" srcId="{9D7B5F64-5AB2-41D4-81BC-026C31CE7DE9}" destId="{731EF4EE-BC75-43A7-8EDA-77684B005384}" srcOrd="0" destOrd="0" presId="urn:microsoft.com/office/officeart/2005/8/layout/chevron2"/>
    <dgm:cxn modelId="{2E1BE242-A64B-4504-B678-B19E2AA221C5}" srcId="{B61C8166-D037-4850-95CE-1092105635B3}" destId="{49C20ECF-CB8B-441D-AEA4-B354F8FEA185}" srcOrd="3" destOrd="0" parTransId="{C461E2F6-E6C6-4642-808A-DC854305E4E8}" sibTransId="{32931271-687C-4055-BC99-BC005CA3582B}"/>
    <dgm:cxn modelId="{B91802EC-FB95-46F5-8D7A-BAF1F97144D3}" type="presOf" srcId="{B61C8166-D037-4850-95CE-1092105635B3}" destId="{08A8DE49-1EF0-4682-AD01-CDC98BD01990}" srcOrd="0" destOrd="0" presId="urn:microsoft.com/office/officeart/2005/8/layout/chevron2"/>
    <dgm:cxn modelId="{F5C86A39-3F15-4E53-A536-784572DAC231}" type="presOf" srcId="{433E2ED2-4D50-4924-8FAC-085974BC3F76}" destId="{16ACA089-69CF-4F3A-8844-D60159AEB3A1}" srcOrd="0" destOrd="0" presId="urn:microsoft.com/office/officeart/2005/8/layout/chevron2"/>
    <dgm:cxn modelId="{3534A1D7-E178-4EDD-A18C-0049EB6FB036}" srcId="{B61C8166-D037-4850-95CE-1092105635B3}" destId="{39957636-42AA-43AB-A470-B3E877339B40}" srcOrd="0" destOrd="0" parTransId="{4A70E5A0-AB02-47BE-B97C-10AC84AE2207}" sibTransId="{26BBF488-F610-4AE8-9FE9-9B33C1C34144}"/>
    <dgm:cxn modelId="{3B5AEE15-108D-4A6F-9D93-ECFFE81E7965}" srcId="{DBFB74EA-EC4A-4C64-867A-49B28EAD40E4}" destId="{D874B353-C29E-4C9F-921F-E9681816FF1D}" srcOrd="0" destOrd="0" parTransId="{43BEB465-5974-4966-85F7-1ADFEBD71302}" sibTransId="{9310D968-EB16-4FBA-8E58-8C76CC7A4243}"/>
    <dgm:cxn modelId="{6261812B-6688-40C9-8EA2-37DB51348DA0}" srcId="{B61C8166-D037-4850-95CE-1092105635B3}" destId="{9D7B5F64-5AB2-41D4-81BC-026C31CE7DE9}" srcOrd="4" destOrd="0" parTransId="{00A85DCB-AC5C-4FBF-9367-EFD5B4EA043E}" sibTransId="{A200D133-7DF4-41D7-BD64-740649DD258A}"/>
    <dgm:cxn modelId="{830E3739-7373-4318-B4B3-E84AF1D39711}" srcId="{49C20ECF-CB8B-441D-AEA4-B354F8FEA185}" destId="{5CF95E13-F7CD-4A16-90B0-6A3F7DCA61C1}" srcOrd="0" destOrd="0" parTransId="{E9937E79-6D43-4B6B-A532-37F15608EDBE}" sibTransId="{C171EB64-261A-4055-B2B0-6A504C35EC51}"/>
    <dgm:cxn modelId="{1E2ED8C8-0D6C-444F-9E2B-3138290AC9C9}" srcId="{39957636-42AA-43AB-A470-B3E877339B40}" destId="{2B3D2986-5053-46EB-8006-AB157CEA390C}" srcOrd="0" destOrd="0" parTransId="{1F694AC3-0C82-4800-B181-380EF17F94D9}" sibTransId="{8644044E-F379-4CBB-8270-E246BF456382}"/>
    <dgm:cxn modelId="{F0F86D25-9CD1-47A7-905A-7A7CE0604749}" type="presOf" srcId="{49C20ECF-CB8B-441D-AEA4-B354F8FEA185}" destId="{D370695B-64A7-4325-9FA3-0EEAC8D682E1}" srcOrd="0" destOrd="0" presId="urn:microsoft.com/office/officeart/2005/8/layout/chevron2"/>
    <dgm:cxn modelId="{3DB3C993-846B-49E7-BCE1-6D7CDF47649A}" srcId="{B61C8166-D037-4850-95CE-1092105635B3}" destId="{39BFADA7-428F-42E9-BA89-9EB167FE8BE9}" srcOrd="2" destOrd="0" parTransId="{89998B39-F0FC-450C-8DB4-1B1C685BFAA6}" sibTransId="{A2073165-31AE-4E38-81C6-6A9B1093E4B1}"/>
    <dgm:cxn modelId="{ECC06590-C042-459B-BF78-BF9F8A62DC87}" type="presOf" srcId="{39957636-42AA-43AB-A470-B3E877339B40}" destId="{5F87117C-B0FE-4426-BFCD-028F6DF97FC1}" srcOrd="0" destOrd="0" presId="urn:microsoft.com/office/officeart/2005/8/layout/chevron2"/>
    <dgm:cxn modelId="{986DC51D-CE6D-4B8C-A270-CA403C95DDB5}" type="presOf" srcId="{DBFB74EA-EC4A-4C64-867A-49B28EAD40E4}" destId="{B7510B06-5125-4D46-BE21-6F2C8DA6730E}" srcOrd="0" destOrd="0" presId="urn:microsoft.com/office/officeart/2005/8/layout/chevron2"/>
    <dgm:cxn modelId="{1DD72BEF-B1CF-477E-966B-90F0B25BA8A6}" srcId="{433E2ED2-4D50-4924-8FAC-085974BC3F76}" destId="{F4CBABA9-7A28-49A7-AF0B-78FED181C309}" srcOrd="0" destOrd="0" parTransId="{553B515A-572A-445B-A00A-242DB62FE822}" sibTransId="{F4B16AA6-3E41-4DB2-B05D-36FA1BD8C091}"/>
    <dgm:cxn modelId="{AC9F330D-3456-4D25-A258-D702FCB0C2EF}" type="presOf" srcId="{F4CBABA9-7A28-49A7-AF0B-78FED181C309}" destId="{26811083-EEF0-4A3F-9BC0-23862A7975C1}" srcOrd="0" destOrd="0" presId="urn:microsoft.com/office/officeart/2005/8/layout/chevron2"/>
    <dgm:cxn modelId="{3CC493FE-C044-49C6-AEAE-A3B145870294}" srcId="{39BFADA7-428F-42E9-BA89-9EB167FE8BE9}" destId="{836F93B2-948F-4AC4-8F1E-B476E12B2D53}" srcOrd="0" destOrd="0" parTransId="{44955D8F-E1D5-4E82-8821-5A79C74A2F2F}" sibTransId="{1AF2A0ED-499A-4B9C-8DA4-56F7FF0B7CDE}"/>
    <dgm:cxn modelId="{10622EF8-7825-4CDC-9D94-2A72DF783C34}" srcId="{9D7B5F64-5AB2-41D4-81BC-026C31CE7DE9}" destId="{877EF463-B47B-4AC8-AC53-C4F10DB991BA}" srcOrd="0" destOrd="0" parTransId="{1CBC952F-5BAF-4FA1-B623-B7844CE23130}" sibTransId="{C0230D1C-88AA-4CB6-9505-DF0825E299C4}"/>
    <dgm:cxn modelId="{7F64B240-B862-409A-99AD-94866D24021E}" type="presOf" srcId="{2B3D2986-5053-46EB-8006-AB157CEA390C}" destId="{83A20A45-ED55-4D76-811E-0A3CD510F77E}" srcOrd="0" destOrd="0" presId="urn:microsoft.com/office/officeart/2005/8/layout/chevron2"/>
    <dgm:cxn modelId="{6AC7E206-9BA4-49CE-AB62-4C08821D39C8}" type="presOf" srcId="{5CF95E13-F7CD-4A16-90B0-6A3F7DCA61C1}" destId="{D46F18D9-ACD4-4567-A646-58ECF5AD83B8}" srcOrd="0" destOrd="0" presId="urn:microsoft.com/office/officeart/2005/8/layout/chevron2"/>
    <dgm:cxn modelId="{60E86477-7474-437D-871A-9FA2024C911A}" srcId="{B61C8166-D037-4850-95CE-1092105635B3}" destId="{433E2ED2-4D50-4924-8FAC-085974BC3F76}" srcOrd="5" destOrd="0" parTransId="{3FA3C272-65BD-4CE7-8FD6-882BF6DB8179}" sibTransId="{C486790B-D4B7-4190-A3D8-7804DDABAB30}"/>
    <dgm:cxn modelId="{AAD6A45C-BDAF-4097-AB3D-2245A9090A37}" type="presOf" srcId="{D874B353-C29E-4C9F-921F-E9681816FF1D}" destId="{B1A0CF4F-63A8-4D69-B5B9-83158EEA6DC9}" srcOrd="0" destOrd="0" presId="urn:microsoft.com/office/officeart/2005/8/layout/chevron2"/>
    <dgm:cxn modelId="{A85A6D0C-7CB0-4D45-B502-A102D2E935A9}" srcId="{B61C8166-D037-4850-95CE-1092105635B3}" destId="{DBFB74EA-EC4A-4C64-867A-49B28EAD40E4}" srcOrd="1" destOrd="0" parTransId="{5214D0DB-515C-4A9E-8324-4DF776639EBF}" sibTransId="{0730FD9D-2BB8-47DE-9DDB-521217B20FD8}"/>
    <dgm:cxn modelId="{156CD8CC-DAE3-492D-A16F-31D2527E285C}" type="presParOf" srcId="{08A8DE49-1EF0-4682-AD01-CDC98BD01990}" destId="{8059EEB9-2442-4439-B802-254C7E7B49BE}" srcOrd="0" destOrd="0" presId="urn:microsoft.com/office/officeart/2005/8/layout/chevron2"/>
    <dgm:cxn modelId="{0F0A11DC-CFD7-4C7B-BE12-F2DFFEAACB81}" type="presParOf" srcId="{8059EEB9-2442-4439-B802-254C7E7B49BE}" destId="{5F87117C-B0FE-4426-BFCD-028F6DF97FC1}" srcOrd="0" destOrd="0" presId="urn:microsoft.com/office/officeart/2005/8/layout/chevron2"/>
    <dgm:cxn modelId="{B6E2B654-5D26-472D-9BA6-6A8AB11304DC}" type="presParOf" srcId="{8059EEB9-2442-4439-B802-254C7E7B49BE}" destId="{83A20A45-ED55-4D76-811E-0A3CD510F77E}" srcOrd="1" destOrd="0" presId="urn:microsoft.com/office/officeart/2005/8/layout/chevron2"/>
    <dgm:cxn modelId="{DCF60F49-487B-4284-9E1F-3B1F35EFE9B1}" type="presParOf" srcId="{08A8DE49-1EF0-4682-AD01-CDC98BD01990}" destId="{4445C258-2A1A-4296-BB49-D422A3331C19}" srcOrd="1" destOrd="0" presId="urn:microsoft.com/office/officeart/2005/8/layout/chevron2"/>
    <dgm:cxn modelId="{97FD4478-AFAC-4D2C-A486-4E8BB72FAAA1}" type="presParOf" srcId="{08A8DE49-1EF0-4682-AD01-CDC98BD01990}" destId="{82153A1E-D6FB-4B35-A285-FFA27C0915ED}" srcOrd="2" destOrd="0" presId="urn:microsoft.com/office/officeart/2005/8/layout/chevron2"/>
    <dgm:cxn modelId="{FC42A512-285D-4FFC-980E-543B49194D92}" type="presParOf" srcId="{82153A1E-D6FB-4B35-A285-FFA27C0915ED}" destId="{B7510B06-5125-4D46-BE21-6F2C8DA6730E}" srcOrd="0" destOrd="0" presId="urn:microsoft.com/office/officeart/2005/8/layout/chevron2"/>
    <dgm:cxn modelId="{E1C401F9-3963-4631-BF45-F751E59BDB9F}" type="presParOf" srcId="{82153A1E-D6FB-4B35-A285-FFA27C0915ED}" destId="{B1A0CF4F-63A8-4D69-B5B9-83158EEA6DC9}" srcOrd="1" destOrd="0" presId="urn:microsoft.com/office/officeart/2005/8/layout/chevron2"/>
    <dgm:cxn modelId="{C75A27B8-C785-48E8-9E9E-240D2A34591E}" type="presParOf" srcId="{08A8DE49-1EF0-4682-AD01-CDC98BD01990}" destId="{3703E941-9AF2-4EB0-9126-BB2AB455ADBC}" srcOrd="3" destOrd="0" presId="urn:microsoft.com/office/officeart/2005/8/layout/chevron2"/>
    <dgm:cxn modelId="{76E42846-A41A-44EE-A6C7-5B6CF4EDFF46}" type="presParOf" srcId="{08A8DE49-1EF0-4682-AD01-CDC98BD01990}" destId="{287C4D88-D5A1-4B4C-9783-5A19981C8FA1}" srcOrd="4" destOrd="0" presId="urn:microsoft.com/office/officeart/2005/8/layout/chevron2"/>
    <dgm:cxn modelId="{E04AD102-596D-4C1B-9D1B-2F53BA0CF53B}" type="presParOf" srcId="{287C4D88-D5A1-4B4C-9783-5A19981C8FA1}" destId="{48CAD61B-E2C1-4A9E-BC28-05935C122E18}" srcOrd="0" destOrd="0" presId="urn:microsoft.com/office/officeart/2005/8/layout/chevron2"/>
    <dgm:cxn modelId="{591E680D-CDFF-4EDD-A191-1685452224CF}" type="presParOf" srcId="{287C4D88-D5A1-4B4C-9783-5A19981C8FA1}" destId="{D8DDA573-6ED0-4C5F-B232-7FD311E2D01C}" srcOrd="1" destOrd="0" presId="urn:microsoft.com/office/officeart/2005/8/layout/chevron2"/>
    <dgm:cxn modelId="{D8F02136-7F6C-48FB-9C8E-498A7871D49F}" type="presParOf" srcId="{08A8DE49-1EF0-4682-AD01-CDC98BD01990}" destId="{85A7A696-2957-495A-9E2A-3753CD1B8E3C}" srcOrd="5" destOrd="0" presId="urn:microsoft.com/office/officeart/2005/8/layout/chevron2"/>
    <dgm:cxn modelId="{694F3CD1-1318-4D69-9143-C36867511D8A}" type="presParOf" srcId="{08A8DE49-1EF0-4682-AD01-CDC98BD01990}" destId="{A7B23CAA-D0A3-41C5-BAF3-7338746A684D}" srcOrd="6" destOrd="0" presId="urn:microsoft.com/office/officeart/2005/8/layout/chevron2"/>
    <dgm:cxn modelId="{E0F04A5C-FE44-4883-B4A0-AD1DC6036660}" type="presParOf" srcId="{A7B23CAA-D0A3-41C5-BAF3-7338746A684D}" destId="{D370695B-64A7-4325-9FA3-0EEAC8D682E1}" srcOrd="0" destOrd="0" presId="urn:microsoft.com/office/officeart/2005/8/layout/chevron2"/>
    <dgm:cxn modelId="{2156146A-33DA-448C-A37D-6CF753570924}" type="presParOf" srcId="{A7B23CAA-D0A3-41C5-BAF3-7338746A684D}" destId="{D46F18D9-ACD4-4567-A646-58ECF5AD83B8}" srcOrd="1" destOrd="0" presId="urn:microsoft.com/office/officeart/2005/8/layout/chevron2"/>
    <dgm:cxn modelId="{996B86DF-BCD5-44F6-9DEC-82559A6B664B}" type="presParOf" srcId="{08A8DE49-1EF0-4682-AD01-CDC98BD01990}" destId="{8E91AA44-BF8B-47EC-881E-96204EEE2D9B}" srcOrd="7" destOrd="0" presId="urn:microsoft.com/office/officeart/2005/8/layout/chevron2"/>
    <dgm:cxn modelId="{AF314168-DDB2-4027-B316-C54C593E0BBB}" type="presParOf" srcId="{08A8DE49-1EF0-4682-AD01-CDC98BD01990}" destId="{352180F4-4599-4C56-B811-2362EF98EDD5}" srcOrd="8" destOrd="0" presId="urn:microsoft.com/office/officeart/2005/8/layout/chevron2"/>
    <dgm:cxn modelId="{36808D08-717D-40AF-95A4-59EB33F4137F}" type="presParOf" srcId="{352180F4-4599-4C56-B811-2362EF98EDD5}" destId="{731EF4EE-BC75-43A7-8EDA-77684B005384}" srcOrd="0" destOrd="0" presId="urn:microsoft.com/office/officeart/2005/8/layout/chevron2"/>
    <dgm:cxn modelId="{390D5BEC-8153-4AC8-BFB1-13F583906A44}" type="presParOf" srcId="{352180F4-4599-4C56-B811-2362EF98EDD5}" destId="{9B8FBAA3-5215-40A6-B9D3-36DBCFA0BF1D}" srcOrd="1" destOrd="0" presId="urn:microsoft.com/office/officeart/2005/8/layout/chevron2"/>
    <dgm:cxn modelId="{195C9882-C4B4-4773-85D5-2E3CECD4DCDB}" type="presParOf" srcId="{08A8DE49-1EF0-4682-AD01-CDC98BD01990}" destId="{3A1ED4CB-3819-422A-B923-406814CB2565}" srcOrd="9" destOrd="0" presId="urn:microsoft.com/office/officeart/2005/8/layout/chevron2"/>
    <dgm:cxn modelId="{46055AEF-0FA6-48B5-A3FC-11352C6187D9}" type="presParOf" srcId="{08A8DE49-1EF0-4682-AD01-CDC98BD01990}" destId="{EBA39851-4582-494D-B2EC-3E4B55FACD8B}" srcOrd="10" destOrd="0" presId="urn:microsoft.com/office/officeart/2005/8/layout/chevron2"/>
    <dgm:cxn modelId="{AC28ED10-19E5-464E-9794-658A2859E24A}" type="presParOf" srcId="{EBA39851-4582-494D-B2EC-3E4B55FACD8B}" destId="{16ACA089-69CF-4F3A-8844-D60159AEB3A1}" srcOrd="0" destOrd="0" presId="urn:microsoft.com/office/officeart/2005/8/layout/chevron2"/>
    <dgm:cxn modelId="{87FB1ABF-8DDC-4008-BFD9-B6C9C6613359}" type="presParOf" srcId="{EBA39851-4582-494D-B2EC-3E4B55FACD8B}" destId="{26811083-EEF0-4A3F-9BC0-23862A7975C1}" srcOrd="1" destOrd="0" presId="urn:microsoft.com/office/officeart/2005/8/layout/chevron2"/>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26F09F30-1A96-4255-A203-3E9A3F430D6D}" type="doc">
      <dgm:prSet loTypeId="urn:microsoft.com/office/officeart/2005/8/layout/arrow1" loCatId="relationship" qsTypeId="urn:microsoft.com/office/officeart/2005/8/quickstyle/simple2" qsCatId="simple" csTypeId="urn:microsoft.com/office/officeart/2005/8/colors/colorful4" csCatId="colorful" phldr="1"/>
      <dgm:spPr/>
      <dgm:t>
        <a:bodyPr/>
        <a:lstStyle/>
        <a:p>
          <a:endParaRPr lang="ru-RU"/>
        </a:p>
      </dgm:t>
    </dgm:pt>
    <dgm:pt modelId="{829C1848-07DB-400F-8524-10A5A786C0E1}">
      <dgm:prSet phldrT="[Текст]"/>
      <dgm:spPr/>
      <dgm:t>
        <a:bodyPr/>
        <a:lstStyle/>
        <a:p>
          <a:r>
            <a:rPr lang="ro-RO" dirty="0" smtClean="0">
              <a:latin typeface="Times New Roman" panose="02020603050405020304" pitchFamily="18" charset="0"/>
              <a:cs typeface="Times New Roman" panose="02020603050405020304" pitchFamily="18" charset="0"/>
            </a:rPr>
            <a:t>Cel mai mic preț</a:t>
          </a:r>
          <a:endParaRPr lang="ru-RU" dirty="0">
            <a:latin typeface="Times New Roman" panose="02020603050405020304" pitchFamily="18" charset="0"/>
            <a:cs typeface="Times New Roman" panose="02020603050405020304" pitchFamily="18" charset="0"/>
          </a:endParaRPr>
        </a:p>
      </dgm:t>
    </dgm:pt>
    <dgm:pt modelId="{ADD09838-16C2-4CD7-BB6E-6288F187A141}" type="parTrans" cxnId="{61F66380-A770-4A1D-9417-97EDB4199F48}">
      <dgm:prSet/>
      <dgm:spPr/>
      <dgm:t>
        <a:bodyPr/>
        <a:lstStyle/>
        <a:p>
          <a:endParaRPr lang="ru-RU"/>
        </a:p>
      </dgm:t>
    </dgm:pt>
    <dgm:pt modelId="{64153D50-24C0-46F4-9959-74AA745180DE}" type="sibTrans" cxnId="{61F66380-A770-4A1D-9417-97EDB4199F48}">
      <dgm:prSet/>
      <dgm:spPr/>
      <dgm:t>
        <a:bodyPr/>
        <a:lstStyle/>
        <a:p>
          <a:endParaRPr lang="ru-RU"/>
        </a:p>
      </dgm:t>
    </dgm:pt>
    <dgm:pt modelId="{56A52FE0-7F75-4CF7-A3C5-37AD67DF11BC}">
      <dgm:prSet phldrT="[Текст]"/>
      <dgm:spPr/>
      <dgm:t>
        <a:bodyPr/>
        <a:lstStyle/>
        <a:p>
          <a:r>
            <a:rPr lang="ro-RO" dirty="0" smtClean="0">
              <a:latin typeface="Times New Roman" panose="02020603050405020304" pitchFamily="18" charset="0"/>
              <a:cs typeface="Times New Roman" panose="02020603050405020304" pitchFamily="18" charset="0"/>
            </a:rPr>
            <a:t>Oferta cea mai avantajoasă din punct de vedere tehnico - economic</a:t>
          </a:r>
          <a:endParaRPr lang="ru-RU" dirty="0">
            <a:latin typeface="Times New Roman" panose="02020603050405020304" pitchFamily="18" charset="0"/>
            <a:cs typeface="Times New Roman" panose="02020603050405020304" pitchFamily="18" charset="0"/>
          </a:endParaRPr>
        </a:p>
      </dgm:t>
    </dgm:pt>
    <dgm:pt modelId="{248178B7-304B-4B0B-ADDB-4617BA241989}" type="parTrans" cxnId="{70BEAD55-61BB-402E-BC53-AF119D3A5A59}">
      <dgm:prSet/>
      <dgm:spPr/>
      <dgm:t>
        <a:bodyPr/>
        <a:lstStyle/>
        <a:p>
          <a:endParaRPr lang="ru-RU"/>
        </a:p>
      </dgm:t>
    </dgm:pt>
    <dgm:pt modelId="{E5C509BB-FAB8-40C6-BD47-F39CF9F8CE4C}" type="sibTrans" cxnId="{70BEAD55-61BB-402E-BC53-AF119D3A5A59}">
      <dgm:prSet/>
      <dgm:spPr/>
      <dgm:t>
        <a:bodyPr/>
        <a:lstStyle/>
        <a:p>
          <a:endParaRPr lang="ru-RU"/>
        </a:p>
      </dgm:t>
    </dgm:pt>
    <dgm:pt modelId="{721E5994-0BDF-4672-BF4D-804249FBCF80}" type="pres">
      <dgm:prSet presAssocID="{26F09F30-1A96-4255-A203-3E9A3F430D6D}" presName="cycle" presStyleCnt="0">
        <dgm:presLayoutVars>
          <dgm:dir/>
          <dgm:resizeHandles val="exact"/>
        </dgm:presLayoutVars>
      </dgm:prSet>
      <dgm:spPr/>
      <dgm:t>
        <a:bodyPr/>
        <a:lstStyle/>
        <a:p>
          <a:endParaRPr lang="ru-RU"/>
        </a:p>
      </dgm:t>
    </dgm:pt>
    <dgm:pt modelId="{6C1C1C22-3612-4E62-B8C5-641342AB9E7D}" type="pres">
      <dgm:prSet presAssocID="{829C1848-07DB-400F-8524-10A5A786C0E1}" presName="arrow" presStyleLbl="node1" presStyleIdx="0" presStyleCnt="2" custRadScaleRad="103873" custRadScaleInc="-78">
        <dgm:presLayoutVars>
          <dgm:bulletEnabled val="1"/>
        </dgm:presLayoutVars>
      </dgm:prSet>
      <dgm:spPr/>
      <dgm:t>
        <a:bodyPr/>
        <a:lstStyle/>
        <a:p>
          <a:endParaRPr lang="ru-RU"/>
        </a:p>
      </dgm:t>
    </dgm:pt>
    <dgm:pt modelId="{171208CD-AA18-4029-A91C-061FEE2CB7D0}" type="pres">
      <dgm:prSet presAssocID="{56A52FE0-7F75-4CF7-A3C5-37AD67DF11BC}" presName="arrow" presStyleLbl="node1" presStyleIdx="1" presStyleCnt="2">
        <dgm:presLayoutVars>
          <dgm:bulletEnabled val="1"/>
        </dgm:presLayoutVars>
      </dgm:prSet>
      <dgm:spPr/>
      <dgm:t>
        <a:bodyPr/>
        <a:lstStyle/>
        <a:p>
          <a:endParaRPr lang="ru-RU"/>
        </a:p>
      </dgm:t>
    </dgm:pt>
  </dgm:ptLst>
  <dgm:cxnLst>
    <dgm:cxn modelId="{61F66380-A770-4A1D-9417-97EDB4199F48}" srcId="{26F09F30-1A96-4255-A203-3E9A3F430D6D}" destId="{829C1848-07DB-400F-8524-10A5A786C0E1}" srcOrd="0" destOrd="0" parTransId="{ADD09838-16C2-4CD7-BB6E-6288F187A141}" sibTransId="{64153D50-24C0-46F4-9959-74AA745180DE}"/>
    <dgm:cxn modelId="{6B8D102D-5BE5-48C0-B2E7-DB9604FF1C51}" type="presOf" srcId="{829C1848-07DB-400F-8524-10A5A786C0E1}" destId="{6C1C1C22-3612-4E62-B8C5-641342AB9E7D}" srcOrd="0" destOrd="0" presId="urn:microsoft.com/office/officeart/2005/8/layout/arrow1"/>
    <dgm:cxn modelId="{A219A1D8-7C45-41BC-A019-CEAE39BB5EFF}" type="presOf" srcId="{26F09F30-1A96-4255-A203-3E9A3F430D6D}" destId="{721E5994-0BDF-4672-BF4D-804249FBCF80}" srcOrd="0" destOrd="0" presId="urn:microsoft.com/office/officeart/2005/8/layout/arrow1"/>
    <dgm:cxn modelId="{7F81EDC2-B375-4D46-BCCE-1F92764FE01A}" type="presOf" srcId="{56A52FE0-7F75-4CF7-A3C5-37AD67DF11BC}" destId="{171208CD-AA18-4029-A91C-061FEE2CB7D0}" srcOrd="0" destOrd="0" presId="urn:microsoft.com/office/officeart/2005/8/layout/arrow1"/>
    <dgm:cxn modelId="{70BEAD55-61BB-402E-BC53-AF119D3A5A59}" srcId="{26F09F30-1A96-4255-A203-3E9A3F430D6D}" destId="{56A52FE0-7F75-4CF7-A3C5-37AD67DF11BC}" srcOrd="1" destOrd="0" parTransId="{248178B7-304B-4B0B-ADDB-4617BA241989}" sibTransId="{E5C509BB-FAB8-40C6-BD47-F39CF9F8CE4C}"/>
    <dgm:cxn modelId="{91384572-3EB1-4646-9CE9-5C10C64DD691}" type="presParOf" srcId="{721E5994-0BDF-4672-BF4D-804249FBCF80}" destId="{6C1C1C22-3612-4E62-B8C5-641342AB9E7D}" srcOrd="0" destOrd="0" presId="urn:microsoft.com/office/officeart/2005/8/layout/arrow1"/>
    <dgm:cxn modelId="{81BDC873-D916-4B2A-BFC9-BED6EEB86D42}" type="presParOf" srcId="{721E5994-0BDF-4672-BF4D-804249FBCF80}" destId="{171208CD-AA18-4029-A91C-061FEE2CB7D0}" srcOrd="1" destOrd="0" presId="urn:microsoft.com/office/officeart/2005/8/layout/arrow1"/>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3DFA83D7-94BE-4274-8705-4AA44CEC7118}" type="doc">
      <dgm:prSet loTypeId="urn:microsoft.com/office/officeart/2005/8/layout/venn1" loCatId="relationship" qsTypeId="urn:microsoft.com/office/officeart/2005/8/quickstyle/simple1#4" qsCatId="simple" csTypeId="urn:microsoft.com/office/officeart/2005/8/colors/colorful1#3" csCatId="colorful" phldr="1"/>
      <dgm:spPr/>
    </dgm:pt>
    <dgm:pt modelId="{A1BA775B-ECDA-417F-B6B4-6BAD7430E07B}">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ro-RO" sz="1600" b="1" dirty="0" smtClean="0">
              <a:latin typeface="Times New Roman" panose="02020603050405020304" pitchFamily="18" charset="0"/>
              <a:cs typeface="Times New Roman" panose="02020603050405020304" pitchFamily="18" charset="0"/>
            </a:rPr>
            <a:t>Bunuri 60%</a:t>
          </a:r>
          <a:endParaRPr lang="ro-RO" sz="1600" b="1" dirty="0">
            <a:latin typeface="Times New Roman" panose="02020603050405020304" pitchFamily="18" charset="0"/>
            <a:cs typeface="Times New Roman" panose="02020603050405020304" pitchFamily="18" charset="0"/>
          </a:endParaRPr>
        </a:p>
      </dgm:t>
    </dgm:pt>
    <dgm:pt modelId="{F778476F-DD0C-435F-9FC8-40F401A3808D}" type="parTrans" cxnId="{1CF1AA90-B8EB-492C-B128-6AF4088E3C7C}">
      <dgm:prSet/>
      <dgm:spPr/>
      <dgm:t>
        <a:bodyPr/>
        <a:lstStyle/>
        <a:p>
          <a:endParaRPr lang="ro-RO"/>
        </a:p>
      </dgm:t>
    </dgm:pt>
    <dgm:pt modelId="{8759C58E-C28A-4534-84B2-ABD94ABC5E9C}" type="sibTrans" cxnId="{1CF1AA90-B8EB-492C-B128-6AF4088E3C7C}">
      <dgm:prSet/>
      <dgm:spPr/>
      <dgm:t>
        <a:bodyPr/>
        <a:lstStyle/>
        <a:p>
          <a:endParaRPr lang="ro-RO"/>
        </a:p>
      </dgm:t>
    </dgm:pt>
    <dgm:pt modelId="{B62FFC2F-4035-4EB6-9AEF-55468C1BC209}">
      <dgm:prSet phldrT="[Текст]" custT="1">
        <dgm:style>
          <a:lnRef idx="2">
            <a:schemeClr val="accent6"/>
          </a:lnRef>
          <a:fillRef idx="1">
            <a:schemeClr val="lt1"/>
          </a:fillRef>
          <a:effectRef idx="0">
            <a:schemeClr val="accent6"/>
          </a:effectRef>
          <a:fontRef idx="minor">
            <a:schemeClr val="dk1"/>
          </a:fontRef>
        </dgm:style>
      </dgm:prSet>
      <dgm:spPr/>
      <dgm:t>
        <a:bodyPr/>
        <a:lstStyle/>
        <a:p>
          <a:r>
            <a:rPr lang="ro-RO" sz="1600" b="1" dirty="0" smtClean="0">
              <a:latin typeface="Times New Roman" panose="02020603050405020304" pitchFamily="18" charset="0"/>
              <a:cs typeface="Times New Roman" panose="02020603050405020304" pitchFamily="18" charset="0"/>
            </a:rPr>
            <a:t>Servicii </a:t>
          </a:r>
          <a:r>
            <a:rPr lang="en-US" sz="1600" b="1" dirty="0" smtClean="0">
              <a:latin typeface="Times New Roman" panose="02020603050405020304" pitchFamily="18" charset="0"/>
              <a:cs typeface="Times New Roman" panose="02020603050405020304" pitchFamily="18" charset="0"/>
            </a:rPr>
            <a:t>4</a:t>
          </a:r>
          <a:r>
            <a:rPr lang="ro-RO" sz="1600" b="1" dirty="0" smtClean="0">
              <a:latin typeface="Times New Roman" panose="02020603050405020304" pitchFamily="18" charset="0"/>
              <a:cs typeface="Times New Roman" panose="02020603050405020304" pitchFamily="18" charset="0"/>
            </a:rPr>
            <a:t>0%</a:t>
          </a:r>
          <a:endParaRPr lang="ro-RO" sz="1600" b="1" dirty="0">
            <a:latin typeface="Times New Roman" panose="02020603050405020304" pitchFamily="18" charset="0"/>
            <a:cs typeface="Times New Roman" panose="02020603050405020304" pitchFamily="18" charset="0"/>
          </a:endParaRPr>
        </a:p>
      </dgm:t>
    </dgm:pt>
    <dgm:pt modelId="{8905AAE0-8866-4952-8B16-42580B550712}" type="parTrans" cxnId="{FF07F3B9-F1B3-4226-95F9-D38ABC164800}">
      <dgm:prSet/>
      <dgm:spPr/>
      <dgm:t>
        <a:bodyPr/>
        <a:lstStyle/>
        <a:p>
          <a:endParaRPr lang="ro-RO"/>
        </a:p>
      </dgm:t>
    </dgm:pt>
    <dgm:pt modelId="{CFFD1534-A900-4CC3-8A38-2A2E713BBC6E}" type="sibTrans" cxnId="{FF07F3B9-F1B3-4226-95F9-D38ABC164800}">
      <dgm:prSet/>
      <dgm:spPr/>
      <dgm:t>
        <a:bodyPr/>
        <a:lstStyle/>
        <a:p>
          <a:endParaRPr lang="ro-RO"/>
        </a:p>
      </dgm:t>
    </dgm:pt>
    <dgm:pt modelId="{9C71478A-ABED-4DE2-925F-9C0CA4AB09AC}">
      <dgm:prSet phldrT="[Текст]" custT="1">
        <dgm:style>
          <a:lnRef idx="2">
            <a:schemeClr val="accent6"/>
          </a:lnRef>
          <a:fillRef idx="1">
            <a:schemeClr val="lt1"/>
          </a:fillRef>
          <a:effectRef idx="0">
            <a:schemeClr val="accent6"/>
          </a:effectRef>
          <a:fontRef idx="minor">
            <a:schemeClr val="dk1"/>
          </a:fontRef>
        </dgm:style>
      </dgm:prSet>
      <dgm:spPr/>
      <dgm:t>
        <a:bodyPr/>
        <a:lstStyle/>
        <a:p>
          <a:pPr algn="ctr"/>
          <a:r>
            <a:rPr lang="ro-RO" sz="1600" b="1" dirty="0" smtClean="0">
              <a:latin typeface="Times New Roman" panose="02020603050405020304" pitchFamily="18" charset="0"/>
              <a:cs typeface="Times New Roman" panose="02020603050405020304" pitchFamily="18" charset="0"/>
            </a:rPr>
            <a:t>Lucrări</a:t>
          </a:r>
          <a:r>
            <a:rPr lang="en-US" sz="1600" b="1" dirty="0" smtClean="0">
              <a:latin typeface="Times New Roman" panose="02020603050405020304" pitchFamily="18" charset="0"/>
              <a:cs typeface="Times New Roman" panose="02020603050405020304" pitchFamily="18" charset="0"/>
            </a:rPr>
            <a:t> 8</a:t>
          </a:r>
          <a:r>
            <a:rPr lang="ro-RO" sz="1600" b="1" dirty="0" smtClean="0">
              <a:latin typeface="Times New Roman" panose="02020603050405020304" pitchFamily="18" charset="0"/>
              <a:cs typeface="Times New Roman" panose="02020603050405020304" pitchFamily="18" charset="0"/>
            </a:rPr>
            <a:t>0%</a:t>
          </a:r>
          <a:endParaRPr lang="ro-RO" sz="1600" b="1" dirty="0">
            <a:latin typeface="Times New Roman" panose="02020603050405020304" pitchFamily="18" charset="0"/>
            <a:cs typeface="Times New Roman" panose="02020603050405020304" pitchFamily="18" charset="0"/>
          </a:endParaRPr>
        </a:p>
      </dgm:t>
    </dgm:pt>
    <dgm:pt modelId="{35A955DA-E535-4FB7-AE15-82C6AA9A115A}" type="parTrans" cxnId="{991A71E7-32EA-4DFA-96A7-F93366F63126}">
      <dgm:prSet/>
      <dgm:spPr/>
      <dgm:t>
        <a:bodyPr/>
        <a:lstStyle/>
        <a:p>
          <a:endParaRPr lang="ro-RO"/>
        </a:p>
      </dgm:t>
    </dgm:pt>
    <dgm:pt modelId="{85BAC1F0-2733-442F-8401-903991DA68AC}" type="sibTrans" cxnId="{991A71E7-32EA-4DFA-96A7-F93366F63126}">
      <dgm:prSet/>
      <dgm:spPr/>
      <dgm:t>
        <a:bodyPr/>
        <a:lstStyle/>
        <a:p>
          <a:endParaRPr lang="ro-RO"/>
        </a:p>
      </dgm:t>
    </dgm:pt>
    <dgm:pt modelId="{32151DF3-84A6-44FC-865A-D23D988FF0AF}" type="pres">
      <dgm:prSet presAssocID="{3DFA83D7-94BE-4274-8705-4AA44CEC7118}" presName="compositeShape" presStyleCnt="0">
        <dgm:presLayoutVars>
          <dgm:chMax val="7"/>
          <dgm:dir/>
          <dgm:resizeHandles val="exact"/>
        </dgm:presLayoutVars>
      </dgm:prSet>
      <dgm:spPr/>
    </dgm:pt>
    <dgm:pt modelId="{2FF84BA9-E445-4CA2-97A7-BA3A378BAB49}" type="pres">
      <dgm:prSet presAssocID="{A1BA775B-ECDA-417F-B6B4-6BAD7430E07B}" presName="circ1" presStyleLbl="vennNode1" presStyleIdx="0" presStyleCnt="3" custLinFactNeighborX="22555" custLinFactNeighborY="966"/>
      <dgm:spPr/>
      <dgm:t>
        <a:bodyPr/>
        <a:lstStyle/>
        <a:p>
          <a:endParaRPr lang="ru-RU"/>
        </a:p>
      </dgm:t>
    </dgm:pt>
    <dgm:pt modelId="{BFBFB7F9-7781-4665-BC63-D463FC50419B}" type="pres">
      <dgm:prSet presAssocID="{A1BA775B-ECDA-417F-B6B4-6BAD7430E07B}" presName="circ1Tx" presStyleLbl="revTx" presStyleIdx="0" presStyleCnt="0">
        <dgm:presLayoutVars>
          <dgm:chMax val="0"/>
          <dgm:chPref val="0"/>
          <dgm:bulletEnabled val="1"/>
        </dgm:presLayoutVars>
      </dgm:prSet>
      <dgm:spPr/>
      <dgm:t>
        <a:bodyPr/>
        <a:lstStyle/>
        <a:p>
          <a:endParaRPr lang="ru-RU"/>
        </a:p>
      </dgm:t>
    </dgm:pt>
    <dgm:pt modelId="{166C7F52-8E03-4FB1-A2A0-AFDC65D7D2C3}" type="pres">
      <dgm:prSet presAssocID="{B62FFC2F-4035-4EB6-9AEF-55468C1BC209}" presName="circ2" presStyleLbl="vennNode1" presStyleIdx="1" presStyleCnt="3"/>
      <dgm:spPr/>
      <dgm:t>
        <a:bodyPr/>
        <a:lstStyle/>
        <a:p>
          <a:endParaRPr lang="ru-RU"/>
        </a:p>
      </dgm:t>
    </dgm:pt>
    <dgm:pt modelId="{734CC46F-2B11-4078-82ED-F45745B144A6}" type="pres">
      <dgm:prSet presAssocID="{B62FFC2F-4035-4EB6-9AEF-55468C1BC209}" presName="circ2Tx" presStyleLbl="revTx" presStyleIdx="0" presStyleCnt="0">
        <dgm:presLayoutVars>
          <dgm:chMax val="0"/>
          <dgm:chPref val="0"/>
          <dgm:bulletEnabled val="1"/>
        </dgm:presLayoutVars>
      </dgm:prSet>
      <dgm:spPr/>
      <dgm:t>
        <a:bodyPr/>
        <a:lstStyle/>
        <a:p>
          <a:endParaRPr lang="ru-RU"/>
        </a:p>
      </dgm:t>
    </dgm:pt>
    <dgm:pt modelId="{1094104F-A9B5-4696-8F08-50AF9D8A7F2F}" type="pres">
      <dgm:prSet presAssocID="{9C71478A-ABED-4DE2-925F-9C0CA4AB09AC}" presName="circ3" presStyleLbl="vennNode1" presStyleIdx="2" presStyleCnt="3" custLinFactNeighborX="-2350" custLinFactNeighborY="-9693"/>
      <dgm:spPr/>
      <dgm:t>
        <a:bodyPr/>
        <a:lstStyle/>
        <a:p>
          <a:endParaRPr lang="ru-RU"/>
        </a:p>
      </dgm:t>
    </dgm:pt>
    <dgm:pt modelId="{E5E323CB-D8C2-4163-8D0E-A9BB9EBD2EDC}" type="pres">
      <dgm:prSet presAssocID="{9C71478A-ABED-4DE2-925F-9C0CA4AB09AC}" presName="circ3Tx" presStyleLbl="revTx" presStyleIdx="0" presStyleCnt="0">
        <dgm:presLayoutVars>
          <dgm:chMax val="0"/>
          <dgm:chPref val="0"/>
          <dgm:bulletEnabled val="1"/>
        </dgm:presLayoutVars>
      </dgm:prSet>
      <dgm:spPr/>
      <dgm:t>
        <a:bodyPr/>
        <a:lstStyle/>
        <a:p>
          <a:endParaRPr lang="ru-RU"/>
        </a:p>
      </dgm:t>
    </dgm:pt>
  </dgm:ptLst>
  <dgm:cxnLst>
    <dgm:cxn modelId="{CC679EB0-10E5-42E7-95FF-69E042A5EB1A}" type="presOf" srcId="{3DFA83D7-94BE-4274-8705-4AA44CEC7118}" destId="{32151DF3-84A6-44FC-865A-D23D988FF0AF}" srcOrd="0" destOrd="0" presId="urn:microsoft.com/office/officeart/2005/8/layout/venn1"/>
    <dgm:cxn modelId="{C78C33BD-DEBD-4A87-9C33-FFC38436B5CF}" type="presOf" srcId="{B62FFC2F-4035-4EB6-9AEF-55468C1BC209}" destId="{166C7F52-8E03-4FB1-A2A0-AFDC65D7D2C3}" srcOrd="0" destOrd="0" presId="urn:microsoft.com/office/officeart/2005/8/layout/venn1"/>
    <dgm:cxn modelId="{64650E99-CAD3-4F9B-92AE-BDBB5A86ABAF}" type="presOf" srcId="{A1BA775B-ECDA-417F-B6B4-6BAD7430E07B}" destId="{BFBFB7F9-7781-4665-BC63-D463FC50419B}" srcOrd="1" destOrd="0" presId="urn:microsoft.com/office/officeart/2005/8/layout/venn1"/>
    <dgm:cxn modelId="{F67E433B-9E6E-448C-AF1A-F6E9465BF758}" type="presOf" srcId="{9C71478A-ABED-4DE2-925F-9C0CA4AB09AC}" destId="{E5E323CB-D8C2-4163-8D0E-A9BB9EBD2EDC}" srcOrd="1" destOrd="0" presId="urn:microsoft.com/office/officeart/2005/8/layout/venn1"/>
    <dgm:cxn modelId="{3D960FEA-F886-445E-A0B6-68E0679F0952}" type="presOf" srcId="{B62FFC2F-4035-4EB6-9AEF-55468C1BC209}" destId="{734CC46F-2B11-4078-82ED-F45745B144A6}" srcOrd="1" destOrd="0" presId="urn:microsoft.com/office/officeart/2005/8/layout/venn1"/>
    <dgm:cxn modelId="{14CE7ADA-055B-4196-B50A-FD647712BF23}" type="presOf" srcId="{9C71478A-ABED-4DE2-925F-9C0CA4AB09AC}" destId="{1094104F-A9B5-4696-8F08-50AF9D8A7F2F}" srcOrd="0" destOrd="0" presId="urn:microsoft.com/office/officeart/2005/8/layout/venn1"/>
    <dgm:cxn modelId="{85567328-B100-451F-8759-DBF3C58C5630}" type="presOf" srcId="{A1BA775B-ECDA-417F-B6B4-6BAD7430E07B}" destId="{2FF84BA9-E445-4CA2-97A7-BA3A378BAB49}" srcOrd="0" destOrd="0" presId="urn:microsoft.com/office/officeart/2005/8/layout/venn1"/>
    <dgm:cxn modelId="{991A71E7-32EA-4DFA-96A7-F93366F63126}" srcId="{3DFA83D7-94BE-4274-8705-4AA44CEC7118}" destId="{9C71478A-ABED-4DE2-925F-9C0CA4AB09AC}" srcOrd="2" destOrd="0" parTransId="{35A955DA-E535-4FB7-AE15-82C6AA9A115A}" sibTransId="{85BAC1F0-2733-442F-8401-903991DA68AC}"/>
    <dgm:cxn modelId="{1CF1AA90-B8EB-492C-B128-6AF4088E3C7C}" srcId="{3DFA83D7-94BE-4274-8705-4AA44CEC7118}" destId="{A1BA775B-ECDA-417F-B6B4-6BAD7430E07B}" srcOrd="0" destOrd="0" parTransId="{F778476F-DD0C-435F-9FC8-40F401A3808D}" sibTransId="{8759C58E-C28A-4534-84B2-ABD94ABC5E9C}"/>
    <dgm:cxn modelId="{FF07F3B9-F1B3-4226-95F9-D38ABC164800}" srcId="{3DFA83D7-94BE-4274-8705-4AA44CEC7118}" destId="{B62FFC2F-4035-4EB6-9AEF-55468C1BC209}" srcOrd="1" destOrd="0" parTransId="{8905AAE0-8866-4952-8B16-42580B550712}" sibTransId="{CFFD1534-A900-4CC3-8A38-2A2E713BBC6E}"/>
    <dgm:cxn modelId="{E853B5D9-E73F-4CA9-9998-5E28EB9D9AF8}" type="presParOf" srcId="{32151DF3-84A6-44FC-865A-D23D988FF0AF}" destId="{2FF84BA9-E445-4CA2-97A7-BA3A378BAB49}" srcOrd="0" destOrd="0" presId="urn:microsoft.com/office/officeart/2005/8/layout/venn1"/>
    <dgm:cxn modelId="{336C8A63-F642-4D0D-AC4A-E3B50F64C0F7}" type="presParOf" srcId="{32151DF3-84A6-44FC-865A-D23D988FF0AF}" destId="{BFBFB7F9-7781-4665-BC63-D463FC50419B}" srcOrd="1" destOrd="0" presId="urn:microsoft.com/office/officeart/2005/8/layout/venn1"/>
    <dgm:cxn modelId="{F59AD4DE-832B-479F-9EE0-E3F6628DF2E4}" type="presParOf" srcId="{32151DF3-84A6-44FC-865A-D23D988FF0AF}" destId="{166C7F52-8E03-4FB1-A2A0-AFDC65D7D2C3}" srcOrd="2" destOrd="0" presId="urn:microsoft.com/office/officeart/2005/8/layout/venn1"/>
    <dgm:cxn modelId="{D9014486-F2E9-4851-8FE1-2346EA328908}" type="presParOf" srcId="{32151DF3-84A6-44FC-865A-D23D988FF0AF}" destId="{734CC46F-2B11-4078-82ED-F45745B144A6}" srcOrd="3" destOrd="0" presId="urn:microsoft.com/office/officeart/2005/8/layout/venn1"/>
    <dgm:cxn modelId="{334D973A-B933-4FB6-9AD5-CD9230E399B8}" type="presParOf" srcId="{32151DF3-84A6-44FC-865A-D23D988FF0AF}" destId="{1094104F-A9B5-4696-8F08-50AF9D8A7F2F}" srcOrd="4" destOrd="0" presId="urn:microsoft.com/office/officeart/2005/8/layout/venn1"/>
    <dgm:cxn modelId="{AB1CBD40-0DEF-435D-8E15-F252978CECCB}" type="presParOf" srcId="{32151DF3-84A6-44FC-865A-D23D988FF0AF}" destId="{E5E323CB-D8C2-4163-8D0E-A9BB9EBD2EDC}" srcOrd="5" destOrd="0" presId="urn:microsoft.com/office/officeart/2005/8/layout/venn1"/>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19AFDBA1-5CA6-4F47-BD92-E9F2792075D1}" type="doc">
      <dgm:prSet loTypeId="urn:microsoft.com/office/officeart/2005/8/layout/default#2" loCatId="list" qsTypeId="urn:microsoft.com/office/officeart/2005/8/quickstyle/simple3" qsCatId="simple" csTypeId="urn:microsoft.com/office/officeart/2005/8/colors/accent1_2#1" csCatId="accent1" phldr="1"/>
      <dgm:spPr/>
      <dgm:t>
        <a:bodyPr/>
        <a:lstStyle/>
        <a:p>
          <a:endParaRPr lang="ru-RU"/>
        </a:p>
      </dgm:t>
    </dgm:pt>
    <dgm:pt modelId="{644A3B78-668D-402B-8320-AD40D3676FC0}">
      <dgm:prSet phldrT="[Текст]"/>
      <dgm:spPr/>
      <dgm:t>
        <a:bodyPr/>
        <a:lstStyle/>
        <a:p>
          <a:r>
            <a:rPr lang="ro-RO" b="1" dirty="0" smtClean="0">
              <a:latin typeface="Times New Roman" panose="02020603050405020304" pitchFamily="18" charset="0"/>
              <a:cs typeface="Times New Roman" panose="02020603050405020304" pitchFamily="18" charset="0"/>
            </a:rPr>
            <a:t>L</a:t>
          </a:r>
          <a:r>
            <a:rPr lang="vi-VN" b="1" dirty="0" smtClean="0">
              <a:latin typeface="Times New Roman" panose="02020603050405020304" pitchFamily="18" charset="0"/>
              <a:cs typeface="Times New Roman" panose="02020603050405020304" pitchFamily="18" charset="0"/>
            </a:rPr>
            <a:t>icitaţie deschisă</a:t>
          </a:r>
          <a:endParaRPr lang="ru-RU" dirty="0">
            <a:latin typeface="Times New Roman" panose="02020603050405020304" pitchFamily="18" charset="0"/>
            <a:cs typeface="Times New Roman" panose="02020603050405020304" pitchFamily="18" charset="0"/>
          </a:endParaRPr>
        </a:p>
      </dgm:t>
    </dgm:pt>
    <dgm:pt modelId="{68ED2997-F679-48DD-BB0E-906723FA5467}" type="parTrans" cxnId="{332D90E7-1A07-4493-960B-49AF7747AE6B}">
      <dgm:prSet/>
      <dgm:spPr/>
      <dgm:t>
        <a:bodyPr/>
        <a:lstStyle/>
        <a:p>
          <a:endParaRPr lang="ru-RU"/>
        </a:p>
      </dgm:t>
    </dgm:pt>
    <dgm:pt modelId="{CCC46793-993E-48E6-BD8E-E3BF4CE6CF29}" type="sibTrans" cxnId="{332D90E7-1A07-4493-960B-49AF7747AE6B}">
      <dgm:prSet/>
      <dgm:spPr/>
      <dgm:t>
        <a:bodyPr/>
        <a:lstStyle/>
        <a:p>
          <a:endParaRPr lang="ru-RU"/>
        </a:p>
      </dgm:t>
    </dgm:pt>
    <dgm:pt modelId="{DBC502A7-2A6D-4B4E-9E75-913293DC5E25}">
      <dgm:prSet/>
      <dgm:spPr/>
      <dgm:t>
        <a:bodyPr/>
        <a:lstStyle/>
        <a:p>
          <a:r>
            <a:rPr lang="ro-RO" b="1" dirty="0" smtClean="0">
              <a:latin typeface="Times New Roman" panose="02020603050405020304" pitchFamily="18" charset="0"/>
              <a:cs typeface="Times New Roman" panose="02020603050405020304" pitchFamily="18" charset="0"/>
            </a:rPr>
            <a:t>C</a:t>
          </a:r>
          <a:r>
            <a:rPr lang="vi-VN" b="1" dirty="0" smtClean="0">
              <a:latin typeface="Times New Roman" panose="02020603050405020304" pitchFamily="18" charset="0"/>
              <a:cs typeface="Times New Roman" panose="02020603050405020304" pitchFamily="18" charset="0"/>
            </a:rPr>
            <a:t>erere a ofertelor de preţuri</a:t>
          </a:r>
          <a:endParaRPr lang="ro-RO" b="1" dirty="0" smtClean="0">
            <a:latin typeface="Times New Roman" panose="02020603050405020304" pitchFamily="18" charset="0"/>
            <a:cs typeface="Times New Roman" panose="02020603050405020304" pitchFamily="18" charset="0"/>
          </a:endParaRPr>
        </a:p>
      </dgm:t>
    </dgm:pt>
    <dgm:pt modelId="{CBF7E8D4-4790-47FA-BDE9-CF485DC42082}" type="parTrans" cxnId="{74EC198D-D081-4521-8531-D169DCBC58E9}">
      <dgm:prSet/>
      <dgm:spPr/>
      <dgm:t>
        <a:bodyPr/>
        <a:lstStyle/>
        <a:p>
          <a:endParaRPr lang="ru-RU"/>
        </a:p>
      </dgm:t>
    </dgm:pt>
    <dgm:pt modelId="{A1A54827-28DA-4DD5-8D8D-064E4EBB1D09}" type="sibTrans" cxnId="{74EC198D-D081-4521-8531-D169DCBC58E9}">
      <dgm:prSet/>
      <dgm:spPr/>
      <dgm:t>
        <a:bodyPr/>
        <a:lstStyle/>
        <a:p>
          <a:endParaRPr lang="ru-RU"/>
        </a:p>
      </dgm:t>
    </dgm:pt>
    <dgm:pt modelId="{B17B9A98-A434-4D48-BDD1-401989C0B0A5}">
      <dgm:prSet/>
      <dgm:spPr/>
      <dgm:t>
        <a:bodyPr/>
        <a:lstStyle/>
        <a:p>
          <a:r>
            <a:rPr lang="ro-RO" dirty="0" smtClean="0">
              <a:latin typeface="Times New Roman" panose="02020603050405020304" pitchFamily="18" charset="0"/>
              <a:cs typeface="Times New Roman" panose="02020603050405020304" pitchFamily="18" charset="0"/>
            </a:rPr>
            <a:t>D</a:t>
          </a:r>
          <a:r>
            <a:rPr lang="vi-VN" dirty="0" smtClean="0">
              <a:latin typeface="Times New Roman" panose="02020603050405020304" pitchFamily="18" charset="0"/>
              <a:cs typeface="Times New Roman" panose="02020603050405020304" pitchFamily="18" charset="0"/>
            </a:rPr>
            <a:t>ialog competitiv</a:t>
          </a:r>
        </a:p>
      </dgm:t>
    </dgm:pt>
    <dgm:pt modelId="{A56B7C8B-C688-4A8B-A879-AC759B25A9D7}" type="parTrans" cxnId="{0AEF214A-E9CA-4E4B-9A1B-A1D0DA279856}">
      <dgm:prSet/>
      <dgm:spPr/>
      <dgm:t>
        <a:bodyPr/>
        <a:lstStyle/>
        <a:p>
          <a:endParaRPr lang="ru-RU"/>
        </a:p>
      </dgm:t>
    </dgm:pt>
    <dgm:pt modelId="{55D704CC-13AE-4A54-A5F4-C9CE2AC1FF5E}" type="sibTrans" cxnId="{0AEF214A-E9CA-4E4B-9A1B-A1D0DA279856}">
      <dgm:prSet/>
      <dgm:spPr/>
      <dgm:t>
        <a:bodyPr/>
        <a:lstStyle/>
        <a:p>
          <a:endParaRPr lang="ru-RU"/>
        </a:p>
      </dgm:t>
    </dgm:pt>
    <dgm:pt modelId="{8293D14A-F719-4B80-8AAC-0C37E8CB3210}">
      <dgm:prSet/>
      <dgm:spPr/>
      <dgm:t>
        <a:bodyPr/>
        <a:lstStyle/>
        <a:p>
          <a:r>
            <a:rPr lang="ro-RO"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oncurs de soluţii</a:t>
          </a:r>
        </a:p>
      </dgm:t>
    </dgm:pt>
    <dgm:pt modelId="{B9343EF5-B9A3-4FFD-A2D3-044AA288D397}" type="parTrans" cxnId="{DED16300-E664-4315-B3AD-FB803200BEE1}">
      <dgm:prSet/>
      <dgm:spPr/>
      <dgm:t>
        <a:bodyPr/>
        <a:lstStyle/>
        <a:p>
          <a:endParaRPr lang="ru-RU"/>
        </a:p>
      </dgm:t>
    </dgm:pt>
    <dgm:pt modelId="{BC1504FD-AA45-426C-ABF9-5D90F4BCEF07}" type="sibTrans" cxnId="{DED16300-E664-4315-B3AD-FB803200BEE1}">
      <dgm:prSet/>
      <dgm:spPr/>
      <dgm:t>
        <a:bodyPr/>
        <a:lstStyle/>
        <a:p>
          <a:endParaRPr lang="ru-RU"/>
        </a:p>
      </dgm:t>
    </dgm:pt>
    <dgm:pt modelId="{4519F987-09CC-4278-9946-2B7D82EA3933}">
      <dgm:prSet/>
      <dgm:spPr/>
      <dgm:t>
        <a:bodyPr/>
        <a:lstStyle/>
        <a:p>
          <a:r>
            <a:rPr lang="ro-RO" dirty="0" smtClean="0">
              <a:latin typeface="Times New Roman" panose="02020603050405020304" pitchFamily="18" charset="0"/>
              <a:cs typeface="Times New Roman" panose="02020603050405020304" pitchFamily="18" charset="0"/>
            </a:rPr>
            <a:t>A</a:t>
          </a:r>
          <a:r>
            <a:rPr lang="vi-VN" dirty="0" smtClean="0">
              <a:latin typeface="Times New Roman" panose="02020603050405020304" pitchFamily="18" charset="0"/>
              <a:cs typeface="Times New Roman" panose="02020603050405020304" pitchFamily="18" charset="0"/>
            </a:rPr>
            <a:t>chiziţie în cazul planurilor de construcţie a locuinţelor sociale</a:t>
          </a:r>
        </a:p>
      </dgm:t>
    </dgm:pt>
    <dgm:pt modelId="{7E0A4D74-6E5D-4E79-BE29-1FAC5A295AAB}" type="parTrans" cxnId="{9E221DED-028D-48C4-914D-9C7F858327BE}">
      <dgm:prSet/>
      <dgm:spPr/>
      <dgm:t>
        <a:bodyPr/>
        <a:lstStyle/>
        <a:p>
          <a:endParaRPr lang="ru-RU"/>
        </a:p>
      </dgm:t>
    </dgm:pt>
    <dgm:pt modelId="{EADC8CA4-6524-4309-AB30-26DADB45E592}" type="sibTrans" cxnId="{9E221DED-028D-48C4-914D-9C7F858327BE}">
      <dgm:prSet/>
      <dgm:spPr/>
      <dgm:t>
        <a:bodyPr/>
        <a:lstStyle/>
        <a:p>
          <a:endParaRPr lang="ru-RU"/>
        </a:p>
      </dgm:t>
    </dgm:pt>
    <dgm:pt modelId="{0E4758A3-1D21-462F-AECB-92C7BF0E4D1A}">
      <dgm:prSet/>
      <dgm:spPr/>
      <dgm:t>
        <a:bodyPr/>
        <a:lstStyle/>
        <a:p>
          <a:r>
            <a:rPr lang="ro-RO" dirty="0" smtClean="0">
              <a:latin typeface="Times New Roman" panose="02020603050405020304" pitchFamily="18" charset="0"/>
              <a:cs typeface="Times New Roman" panose="02020603050405020304" pitchFamily="18" charset="0"/>
            </a:rPr>
            <a:t>S</a:t>
          </a:r>
          <a:r>
            <a:rPr lang="vi-VN" dirty="0" smtClean="0">
              <a:latin typeface="Times New Roman" panose="02020603050405020304" pitchFamily="18" charset="0"/>
              <a:cs typeface="Times New Roman" panose="02020603050405020304" pitchFamily="18" charset="0"/>
            </a:rPr>
            <a:t>istemul dinamic de achiziţie</a:t>
          </a:r>
        </a:p>
      </dgm:t>
    </dgm:pt>
    <dgm:pt modelId="{0438DD59-AE50-4989-8C14-EF3D34004CAA}" type="parTrans" cxnId="{FF311159-3060-4E2D-A2ED-D53C8EB591B5}">
      <dgm:prSet/>
      <dgm:spPr/>
      <dgm:t>
        <a:bodyPr/>
        <a:lstStyle/>
        <a:p>
          <a:endParaRPr lang="ru-RU"/>
        </a:p>
      </dgm:t>
    </dgm:pt>
    <dgm:pt modelId="{76175946-BFB1-4FFA-BB80-B9D322281047}" type="sibTrans" cxnId="{FF311159-3060-4E2D-A2ED-D53C8EB591B5}">
      <dgm:prSet/>
      <dgm:spPr/>
      <dgm:t>
        <a:bodyPr/>
        <a:lstStyle/>
        <a:p>
          <a:endParaRPr lang="ru-RU"/>
        </a:p>
      </dgm:t>
    </dgm:pt>
    <dgm:pt modelId="{D0DF02FD-C091-4428-BBC2-6952CA8EB46B}">
      <dgm:prSet/>
      <dgm:spPr/>
      <dgm:t>
        <a:bodyPr/>
        <a:lstStyle/>
        <a:p>
          <a:r>
            <a:rPr lang="ro-RO" dirty="0" smtClean="0">
              <a:latin typeface="Times New Roman" panose="02020603050405020304" pitchFamily="18" charset="0"/>
              <a:cs typeface="Times New Roman" panose="02020603050405020304" pitchFamily="18" charset="0"/>
            </a:rPr>
            <a:t>L</a:t>
          </a:r>
          <a:r>
            <a:rPr lang="vi-VN" dirty="0" smtClean="0">
              <a:latin typeface="Times New Roman" panose="02020603050405020304" pitchFamily="18" charset="0"/>
              <a:cs typeface="Times New Roman" panose="02020603050405020304" pitchFamily="18" charset="0"/>
            </a:rPr>
            <a:t>icitaţia electronică</a:t>
          </a:r>
          <a:endParaRPr lang="ru-RU" dirty="0">
            <a:latin typeface="Times New Roman" panose="02020603050405020304" pitchFamily="18" charset="0"/>
            <a:cs typeface="Times New Roman" panose="02020603050405020304" pitchFamily="18" charset="0"/>
          </a:endParaRPr>
        </a:p>
      </dgm:t>
    </dgm:pt>
    <dgm:pt modelId="{4D96ADA1-362C-4100-87DB-4F36B2F8ADAF}" type="parTrans" cxnId="{1EA0CBA3-D4D2-4A28-A26F-768CCC2D9E0F}">
      <dgm:prSet/>
      <dgm:spPr/>
      <dgm:t>
        <a:bodyPr/>
        <a:lstStyle/>
        <a:p>
          <a:endParaRPr lang="ru-RU"/>
        </a:p>
      </dgm:t>
    </dgm:pt>
    <dgm:pt modelId="{A31CE5EF-A6A2-484B-B785-F54ED847478C}" type="sibTrans" cxnId="{1EA0CBA3-D4D2-4A28-A26F-768CCC2D9E0F}">
      <dgm:prSet/>
      <dgm:spPr/>
      <dgm:t>
        <a:bodyPr/>
        <a:lstStyle/>
        <a:p>
          <a:endParaRPr lang="ru-RU"/>
        </a:p>
      </dgm:t>
    </dgm:pt>
    <dgm:pt modelId="{DD460A1B-C33D-41BE-A6E3-52A192B0B578}">
      <dgm:prSet/>
      <dgm:spPr/>
      <dgm:t>
        <a:bodyPr/>
        <a:lstStyle/>
        <a:p>
          <a:r>
            <a:rPr lang="ro-RO" b="1" dirty="0" smtClean="0">
              <a:latin typeface="Times New Roman" panose="02020603050405020304" pitchFamily="18" charset="0"/>
              <a:cs typeface="Times New Roman" panose="02020603050405020304" pitchFamily="18" charset="0"/>
            </a:rPr>
            <a:t>Acord-cadru</a:t>
          </a:r>
          <a:endParaRPr lang="vi-VN" b="1" dirty="0" smtClean="0">
            <a:latin typeface="Times New Roman" panose="02020603050405020304" pitchFamily="18" charset="0"/>
            <a:cs typeface="Times New Roman" panose="02020603050405020304" pitchFamily="18" charset="0"/>
          </a:endParaRPr>
        </a:p>
      </dgm:t>
    </dgm:pt>
    <dgm:pt modelId="{9DF9DFA7-A126-446E-9E37-3CFC1DC2BBC7}" type="sibTrans" cxnId="{2F094298-6245-4682-A3EF-58FA75687995}">
      <dgm:prSet/>
      <dgm:spPr/>
      <dgm:t>
        <a:bodyPr/>
        <a:lstStyle/>
        <a:p>
          <a:endParaRPr lang="ru-RU"/>
        </a:p>
      </dgm:t>
    </dgm:pt>
    <dgm:pt modelId="{623C2BE9-4587-4600-9FEE-74B40E8E15F2}" type="parTrans" cxnId="{2F094298-6245-4682-A3EF-58FA75687995}">
      <dgm:prSet/>
      <dgm:spPr/>
      <dgm:t>
        <a:bodyPr/>
        <a:lstStyle/>
        <a:p>
          <a:endParaRPr lang="ru-RU"/>
        </a:p>
      </dgm:t>
    </dgm:pt>
    <dgm:pt modelId="{86E6F1BB-A587-4184-AA5F-543B3018EC3E}">
      <dgm:prSet/>
      <dgm:spPr/>
      <dgm:t>
        <a:bodyPr/>
        <a:lstStyle/>
        <a:p>
          <a:r>
            <a:rPr lang="ro-RO" dirty="0" smtClean="0">
              <a:latin typeface="Times New Roman" panose="02020603050405020304" pitchFamily="18" charset="0"/>
              <a:cs typeface="Times New Roman" panose="02020603050405020304" pitchFamily="18" charset="0"/>
            </a:rPr>
            <a:t>Licitație restrînsă</a:t>
          </a:r>
          <a:endParaRPr lang="vi-VN" b="1" dirty="0" smtClean="0">
            <a:latin typeface="Times New Roman" panose="02020603050405020304" pitchFamily="18" charset="0"/>
            <a:cs typeface="Times New Roman" panose="02020603050405020304" pitchFamily="18" charset="0"/>
          </a:endParaRPr>
        </a:p>
      </dgm:t>
    </dgm:pt>
    <dgm:pt modelId="{2D63A03C-A8D0-4DFE-BE08-A8B3B9D2F820}" type="parTrans" cxnId="{1FA5AE2E-5DE8-4964-A7A1-03FE05473C4F}">
      <dgm:prSet/>
      <dgm:spPr/>
      <dgm:t>
        <a:bodyPr/>
        <a:lstStyle/>
        <a:p>
          <a:endParaRPr lang="ru-RU"/>
        </a:p>
      </dgm:t>
    </dgm:pt>
    <dgm:pt modelId="{6B8891CD-54E3-4A9D-84FA-8D526504B9FA}" type="sibTrans" cxnId="{1FA5AE2E-5DE8-4964-A7A1-03FE05473C4F}">
      <dgm:prSet/>
      <dgm:spPr/>
      <dgm:t>
        <a:bodyPr/>
        <a:lstStyle/>
        <a:p>
          <a:endParaRPr lang="ru-RU"/>
        </a:p>
      </dgm:t>
    </dgm:pt>
    <dgm:pt modelId="{48191ED7-BAA9-4A37-8742-16B693D5E223}">
      <dgm:prSet/>
      <dgm:spPr/>
      <dgm:t>
        <a:bodyPr/>
        <a:lstStyle/>
        <a:p>
          <a:r>
            <a:rPr lang="ro-RO" b="1" dirty="0" smtClean="0">
              <a:latin typeface="Times New Roman" panose="02020603050405020304" pitchFamily="18" charset="0"/>
              <a:cs typeface="Times New Roman" panose="02020603050405020304" pitchFamily="18" charset="0"/>
            </a:rPr>
            <a:t>P</a:t>
          </a:r>
          <a:r>
            <a:rPr lang="vi-VN" b="1" dirty="0" smtClean="0">
              <a:latin typeface="Times New Roman" panose="02020603050405020304" pitchFamily="18" charset="0"/>
              <a:cs typeface="Times New Roman" panose="02020603050405020304" pitchFamily="18" charset="0"/>
            </a:rPr>
            <a:t>roceduri negociate</a:t>
          </a:r>
          <a:endParaRPr lang="ro-RO" b="1" dirty="0" smtClean="0">
            <a:latin typeface="Times New Roman" panose="02020603050405020304" pitchFamily="18" charset="0"/>
            <a:cs typeface="Times New Roman" panose="02020603050405020304" pitchFamily="18" charset="0"/>
          </a:endParaRPr>
        </a:p>
      </dgm:t>
    </dgm:pt>
    <dgm:pt modelId="{59520659-A168-4E8A-82D1-B41E457ED613}" type="parTrans" cxnId="{07BB6BFA-F387-42A3-BDF5-4EAC9ED76184}">
      <dgm:prSet/>
      <dgm:spPr/>
      <dgm:t>
        <a:bodyPr/>
        <a:lstStyle/>
        <a:p>
          <a:endParaRPr lang="ru-RU"/>
        </a:p>
      </dgm:t>
    </dgm:pt>
    <dgm:pt modelId="{149618EF-CC73-4CE2-97A6-6A50F008EA27}" type="sibTrans" cxnId="{07BB6BFA-F387-42A3-BDF5-4EAC9ED76184}">
      <dgm:prSet/>
      <dgm:spPr/>
      <dgm:t>
        <a:bodyPr/>
        <a:lstStyle/>
        <a:p>
          <a:endParaRPr lang="ru-RU"/>
        </a:p>
      </dgm:t>
    </dgm:pt>
    <dgm:pt modelId="{CFD6A09E-89FF-42F6-B9CD-BC2DF67D2F5B}" type="pres">
      <dgm:prSet presAssocID="{19AFDBA1-5CA6-4F47-BD92-E9F2792075D1}" presName="diagram" presStyleCnt="0">
        <dgm:presLayoutVars>
          <dgm:dir/>
          <dgm:resizeHandles val="exact"/>
        </dgm:presLayoutVars>
      </dgm:prSet>
      <dgm:spPr/>
      <dgm:t>
        <a:bodyPr/>
        <a:lstStyle/>
        <a:p>
          <a:endParaRPr lang="ru-RU"/>
        </a:p>
      </dgm:t>
    </dgm:pt>
    <dgm:pt modelId="{72B5A530-AF32-4080-B5E1-34AEC9962C03}" type="pres">
      <dgm:prSet presAssocID="{644A3B78-668D-402B-8320-AD40D3676FC0}" presName="node" presStyleLbl="node1" presStyleIdx="0" presStyleCnt="10">
        <dgm:presLayoutVars>
          <dgm:bulletEnabled val="1"/>
        </dgm:presLayoutVars>
      </dgm:prSet>
      <dgm:spPr/>
      <dgm:t>
        <a:bodyPr/>
        <a:lstStyle/>
        <a:p>
          <a:endParaRPr lang="ru-RU"/>
        </a:p>
      </dgm:t>
    </dgm:pt>
    <dgm:pt modelId="{02783180-9F52-4962-9D92-FC3285916FD6}" type="pres">
      <dgm:prSet presAssocID="{CCC46793-993E-48E6-BD8E-E3BF4CE6CF29}" presName="sibTrans" presStyleCnt="0"/>
      <dgm:spPr/>
      <dgm:t>
        <a:bodyPr/>
        <a:lstStyle/>
        <a:p>
          <a:endParaRPr lang="ru-RU"/>
        </a:p>
      </dgm:t>
    </dgm:pt>
    <dgm:pt modelId="{F52DF860-A15A-492A-82B2-97C6F1191F8A}" type="pres">
      <dgm:prSet presAssocID="{DBC502A7-2A6D-4B4E-9E75-913293DC5E25}" presName="node" presStyleLbl="node1" presStyleIdx="1" presStyleCnt="10">
        <dgm:presLayoutVars>
          <dgm:bulletEnabled val="1"/>
        </dgm:presLayoutVars>
      </dgm:prSet>
      <dgm:spPr/>
      <dgm:t>
        <a:bodyPr/>
        <a:lstStyle/>
        <a:p>
          <a:endParaRPr lang="ru-RU"/>
        </a:p>
      </dgm:t>
    </dgm:pt>
    <dgm:pt modelId="{7C178365-8A37-4357-9AB4-0784B135432B}" type="pres">
      <dgm:prSet presAssocID="{A1A54827-28DA-4DD5-8D8D-064E4EBB1D09}" presName="sibTrans" presStyleCnt="0"/>
      <dgm:spPr/>
      <dgm:t>
        <a:bodyPr/>
        <a:lstStyle/>
        <a:p>
          <a:endParaRPr lang="ru-RU"/>
        </a:p>
      </dgm:t>
    </dgm:pt>
    <dgm:pt modelId="{60C12217-AEE2-4D43-B6C2-E4B85FD7AC98}" type="pres">
      <dgm:prSet presAssocID="{48191ED7-BAA9-4A37-8742-16B693D5E223}" presName="node" presStyleLbl="node1" presStyleIdx="2" presStyleCnt="10">
        <dgm:presLayoutVars>
          <dgm:bulletEnabled val="1"/>
        </dgm:presLayoutVars>
      </dgm:prSet>
      <dgm:spPr/>
      <dgm:t>
        <a:bodyPr/>
        <a:lstStyle/>
        <a:p>
          <a:endParaRPr lang="ru-RU"/>
        </a:p>
      </dgm:t>
    </dgm:pt>
    <dgm:pt modelId="{4B4E213E-070B-497D-A9E4-CEF20D6A7324}" type="pres">
      <dgm:prSet presAssocID="{149618EF-CC73-4CE2-97A6-6A50F008EA27}" presName="sibTrans" presStyleCnt="0"/>
      <dgm:spPr/>
      <dgm:t>
        <a:bodyPr/>
        <a:lstStyle/>
        <a:p>
          <a:endParaRPr lang="ru-RU"/>
        </a:p>
      </dgm:t>
    </dgm:pt>
    <dgm:pt modelId="{CB165173-679B-4DF5-9906-CA74B8EBC01A}" type="pres">
      <dgm:prSet presAssocID="{DD460A1B-C33D-41BE-A6E3-52A192B0B578}" presName="node" presStyleLbl="node1" presStyleIdx="3" presStyleCnt="10">
        <dgm:presLayoutVars>
          <dgm:bulletEnabled val="1"/>
        </dgm:presLayoutVars>
      </dgm:prSet>
      <dgm:spPr/>
      <dgm:t>
        <a:bodyPr/>
        <a:lstStyle/>
        <a:p>
          <a:endParaRPr lang="ru-RU"/>
        </a:p>
      </dgm:t>
    </dgm:pt>
    <dgm:pt modelId="{1AB4CEA8-AFB1-49DB-BDDF-EF35E7BDC39C}" type="pres">
      <dgm:prSet presAssocID="{9DF9DFA7-A126-446E-9E37-3CFC1DC2BBC7}" presName="sibTrans" presStyleCnt="0"/>
      <dgm:spPr/>
      <dgm:t>
        <a:bodyPr/>
        <a:lstStyle/>
        <a:p>
          <a:endParaRPr lang="ru-RU"/>
        </a:p>
      </dgm:t>
    </dgm:pt>
    <dgm:pt modelId="{89AB624B-D8C8-4B7C-B365-37C68981FAF2}" type="pres">
      <dgm:prSet presAssocID="{86E6F1BB-A587-4184-AA5F-543B3018EC3E}" presName="node" presStyleLbl="node1" presStyleIdx="4" presStyleCnt="10">
        <dgm:presLayoutVars>
          <dgm:bulletEnabled val="1"/>
        </dgm:presLayoutVars>
      </dgm:prSet>
      <dgm:spPr/>
      <dgm:t>
        <a:bodyPr/>
        <a:lstStyle/>
        <a:p>
          <a:endParaRPr lang="ru-RU"/>
        </a:p>
      </dgm:t>
    </dgm:pt>
    <dgm:pt modelId="{B45F3F95-EF59-4BAE-97E9-1476CDBEAC82}" type="pres">
      <dgm:prSet presAssocID="{6B8891CD-54E3-4A9D-84FA-8D526504B9FA}" presName="sibTrans" presStyleCnt="0"/>
      <dgm:spPr/>
      <dgm:t>
        <a:bodyPr/>
        <a:lstStyle/>
        <a:p>
          <a:endParaRPr lang="ru-RU"/>
        </a:p>
      </dgm:t>
    </dgm:pt>
    <dgm:pt modelId="{51822CDD-1D6B-4A5D-8B5B-A09D8C630005}" type="pres">
      <dgm:prSet presAssocID="{B17B9A98-A434-4D48-BDD1-401989C0B0A5}" presName="node" presStyleLbl="node1" presStyleIdx="5" presStyleCnt="10">
        <dgm:presLayoutVars>
          <dgm:bulletEnabled val="1"/>
        </dgm:presLayoutVars>
      </dgm:prSet>
      <dgm:spPr/>
      <dgm:t>
        <a:bodyPr/>
        <a:lstStyle/>
        <a:p>
          <a:endParaRPr lang="ru-RU"/>
        </a:p>
      </dgm:t>
    </dgm:pt>
    <dgm:pt modelId="{B5645A62-96B5-43FD-98B1-E0DDBBC45B67}" type="pres">
      <dgm:prSet presAssocID="{55D704CC-13AE-4A54-A5F4-C9CE2AC1FF5E}" presName="sibTrans" presStyleCnt="0"/>
      <dgm:spPr/>
      <dgm:t>
        <a:bodyPr/>
        <a:lstStyle/>
        <a:p>
          <a:endParaRPr lang="ru-RU"/>
        </a:p>
      </dgm:t>
    </dgm:pt>
    <dgm:pt modelId="{C3441AAC-5BA8-45A9-ABF0-B694FFAE26B0}" type="pres">
      <dgm:prSet presAssocID="{8293D14A-F719-4B80-8AAC-0C37E8CB3210}" presName="node" presStyleLbl="node1" presStyleIdx="6" presStyleCnt="10">
        <dgm:presLayoutVars>
          <dgm:bulletEnabled val="1"/>
        </dgm:presLayoutVars>
      </dgm:prSet>
      <dgm:spPr/>
      <dgm:t>
        <a:bodyPr/>
        <a:lstStyle/>
        <a:p>
          <a:endParaRPr lang="ru-RU"/>
        </a:p>
      </dgm:t>
    </dgm:pt>
    <dgm:pt modelId="{4002B272-E7D3-482E-9ADE-EB1975DF127E}" type="pres">
      <dgm:prSet presAssocID="{BC1504FD-AA45-426C-ABF9-5D90F4BCEF07}" presName="sibTrans" presStyleCnt="0"/>
      <dgm:spPr/>
      <dgm:t>
        <a:bodyPr/>
        <a:lstStyle/>
        <a:p>
          <a:endParaRPr lang="ru-RU"/>
        </a:p>
      </dgm:t>
    </dgm:pt>
    <dgm:pt modelId="{D9485601-3BCD-42EE-96F8-4F4450B689E5}" type="pres">
      <dgm:prSet presAssocID="{4519F987-09CC-4278-9946-2B7D82EA3933}" presName="node" presStyleLbl="node1" presStyleIdx="7" presStyleCnt="10">
        <dgm:presLayoutVars>
          <dgm:bulletEnabled val="1"/>
        </dgm:presLayoutVars>
      </dgm:prSet>
      <dgm:spPr/>
      <dgm:t>
        <a:bodyPr/>
        <a:lstStyle/>
        <a:p>
          <a:endParaRPr lang="ru-RU"/>
        </a:p>
      </dgm:t>
    </dgm:pt>
    <dgm:pt modelId="{3A158D8D-2D43-449E-A47B-C7C56B0427DC}" type="pres">
      <dgm:prSet presAssocID="{EADC8CA4-6524-4309-AB30-26DADB45E592}" presName="sibTrans" presStyleCnt="0"/>
      <dgm:spPr/>
      <dgm:t>
        <a:bodyPr/>
        <a:lstStyle/>
        <a:p>
          <a:endParaRPr lang="ru-RU"/>
        </a:p>
      </dgm:t>
    </dgm:pt>
    <dgm:pt modelId="{DB5EC719-6DF6-411B-9A5E-8C320F8DA891}" type="pres">
      <dgm:prSet presAssocID="{0E4758A3-1D21-462F-AECB-92C7BF0E4D1A}" presName="node" presStyleLbl="node1" presStyleIdx="8" presStyleCnt="10">
        <dgm:presLayoutVars>
          <dgm:bulletEnabled val="1"/>
        </dgm:presLayoutVars>
      </dgm:prSet>
      <dgm:spPr/>
      <dgm:t>
        <a:bodyPr/>
        <a:lstStyle/>
        <a:p>
          <a:endParaRPr lang="ru-RU"/>
        </a:p>
      </dgm:t>
    </dgm:pt>
    <dgm:pt modelId="{716BCB46-7D80-46A3-8480-25B2815CCB72}" type="pres">
      <dgm:prSet presAssocID="{76175946-BFB1-4FFA-BB80-B9D322281047}" presName="sibTrans" presStyleCnt="0"/>
      <dgm:spPr/>
      <dgm:t>
        <a:bodyPr/>
        <a:lstStyle/>
        <a:p>
          <a:endParaRPr lang="ru-RU"/>
        </a:p>
      </dgm:t>
    </dgm:pt>
    <dgm:pt modelId="{C500F25C-453D-4DFA-B4E8-28C08B3314BE}" type="pres">
      <dgm:prSet presAssocID="{D0DF02FD-C091-4428-BBC2-6952CA8EB46B}" presName="node" presStyleLbl="node1" presStyleIdx="9" presStyleCnt="10">
        <dgm:presLayoutVars>
          <dgm:bulletEnabled val="1"/>
        </dgm:presLayoutVars>
      </dgm:prSet>
      <dgm:spPr/>
      <dgm:t>
        <a:bodyPr/>
        <a:lstStyle/>
        <a:p>
          <a:endParaRPr lang="ru-RU"/>
        </a:p>
      </dgm:t>
    </dgm:pt>
  </dgm:ptLst>
  <dgm:cxnLst>
    <dgm:cxn modelId="{37CAF9FC-DD02-4F5F-AC4F-DF3AB6049430}" type="presOf" srcId="{DD460A1B-C33D-41BE-A6E3-52A192B0B578}" destId="{CB165173-679B-4DF5-9906-CA74B8EBC01A}" srcOrd="0" destOrd="0" presId="urn:microsoft.com/office/officeart/2005/8/layout/default#2"/>
    <dgm:cxn modelId="{07BB6BFA-F387-42A3-BDF5-4EAC9ED76184}" srcId="{19AFDBA1-5CA6-4F47-BD92-E9F2792075D1}" destId="{48191ED7-BAA9-4A37-8742-16B693D5E223}" srcOrd="2" destOrd="0" parTransId="{59520659-A168-4E8A-82D1-B41E457ED613}" sibTransId="{149618EF-CC73-4CE2-97A6-6A50F008EA27}"/>
    <dgm:cxn modelId="{5B169301-80C0-4CAA-B318-36199F9BE514}" type="presOf" srcId="{4519F987-09CC-4278-9946-2B7D82EA3933}" destId="{D9485601-3BCD-42EE-96F8-4F4450B689E5}" srcOrd="0" destOrd="0" presId="urn:microsoft.com/office/officeart/2005/8/layout/default#2"/>
    <dgm:cxn modelId="{1FA5AE2E-5DE8-4964-A7A1-03FE05473C4F}" srcId="{19AFDBA1-5CA6-4F47-BD92-E9F2792075D1}" destId="{86E6F1BB-A587-4184-AA5F-543B3018EC3E}" srcOrd="4" destOrd="0" parTransId="{2D63A03C-A8D0-4DFE-BE08-A8B3B9D2F820}" sibTransId="{6B8891CD-54E3-4A9D-84FA-8D526504B9FA}"/>
    <dgm:cxn modelId="{2F094298-6245-4682-A3EF-58FA75687995}" srcId="{19AFDBA1-5CA6-4F47-BD92-E9F2792075D1}" destId="{DD460A1B-C33D-41BE-A6E3-52A192B0B578}" srcOrd="3" destOrd="0" parTransId="{623C2BE9-4587-4600-9FEE-74B40E8E15F2}" sibTransId="{9DF9DFA7-A126-446E-9E37-3CFC1DC2BBC7}"/>
    <dgm:cxn modelId="{ADB73B4C-3EF9-4BFA-8BE7-BE935253E8AA}" type="presOf" srcId="{DBC502A7-2A6D-4B4E-9E75-913293DC5E25}" destId="{F52DF860-A15A-492A-82B2-97C6F1191F8A}" srcOrd="0" destOrd="0" presId="urn:microsoft.com/office/officeart/2005/8/layout/default#2"/>
    <dgm:cxn modelId="{387BF44D-0ACA-4979-AE2C-BF4A0293D406}" type="presOf" srcId="{8293D14A-F719-4B80-8AAC-0C37E8CB3210}" destId="{C3441AAC-5BA8-45A9-ABF0-B694FFAE26B0}" srcOrd="0" destOrd="0" presId="urn:microsoft.com/office/officeart/2005/8/layout/default#2"/>
    <dgm:cxn modelId="{D955C654-D109-41A1-8383-73E28E5A61D6}" type="presOf" srcId="{D0DF02FD-C091-4428-BBC2-6952CA8EB46B}" destId="{C500F25C-453D-4DFA-B4E8-28C08B3314BE}" srcOrd="0" destOrd="0" presId="urn:microsoft.com/office/officeart/2005/8/layout/default#2"/>
    <dgm:cxn modelId="{FF311159-3060-4E2D-A2ED-D53C8EB591B5}" srcId="{19AFDBA1-5CA6-4F47-BD92-E9F2792075D1}" destId="{0E4758A3-1D21-462F-AECB-92C7BF0E4D1A}" srcOrd="8" destOrd="0" parTransId="{0438DD59-AE50-4989-8C14-EF3D34004CAA}" sibTransId="{76175946-BFB1-4FFA-BB80-B9D322281047}"/>
    <dgm:cxn modelId="{FDE47952-EB00-4F71-8D3E-BD016DF4B6A1}" type="presOf" srcId="{48191ED7-BAA9-4A37-8742-16B693D5E223}" destId="{60C12217-AEE2-4D43-B6C2-E4B85FD7AC98}" srcOrd="0" destOrd="0" presId="urn:microsoft.com/office/officeart/2005/8/layout/default#2"/>
    <dgm:cxn modelId="{CEE49168-D763-4688-9DA8-EDA6E32D7AF1}" type="presOf" srcId="{0E4758A3-1D21-462F-AECB-92C7BF0E4D1A}" destId="{DB5EC719-6DF6-411B-9A5E-8C320F8DA891}" srcOrd="0" destOrd="0" presId="urn:microsoft.com/office/officeart/2005/8/layout/default#2"/>
    <dgm:cxn modelId="{332D90E7-1A07-4493-960B-49AF7747AE6B}" srcId="{19AFDBA1-5CA6-4F47-BD92-E9F2792075D1}" destId="{644A3B78-668D-402B-8320-AD40D3676FC0}" srcOrd="0" destOrd="0" parTransId="{68ED2997-F679-48DD-BB0E-906723FA5467}" sibTransId="{CCC46793-993E-48E6-BD8E-E3BF4CE6CF29}"/>
    <dgm:cxn modelId="{74EC198D-D081-4521-8531-D169DCBC58E9}" srcId="{19AFDBA1-5CA6-4F47-BD92-E9F2792075D1}" destId="{DBC502A7-2A6D-4B4E-9E75-913293DC5E25}" srcOrd="1" destOrd="0" parTransId="{CBF7E8D4-4790-47FA-BDE9-CF485DC42082}" sibTransId="{A1A54827-28DA-4DD5-8D8D-064E4EBB1D09}"/>
    <dgm:cxn modelId="{1EA0CBA3-D4D2-4A28-A26F-768CCC2D9E0F}" srcId="{19AFDBA1-5CA6-4F47-BD92-E9F2792075D1}" destId="{D0DF02FD-C091-4428-BBC2-6952CA8EB46B}" srcOrd="9" destOrd="0" parTransId="{4D96ADA1-362C-4100-87DB-4F36B2F8ADAF}" sibTransId="{A31CE5EF-A6A2-484B-B785-F54ED847478C}"/>
    <dgm:cxn modelId="{9E221DED-028D-48C4-914D-9C7F858327BE}" srcId="{19AFDBA1-5CA6-4F47-BD92-E9F2792075D1}" destId="{4519F987-09CC-4278-9946-2B7D82EA3933}" srcOrd="7" destOrd="0" parTransId="{7E0A4D74-6E5D-4E79-BE29-1FAC5A295AAB}" sibTransId="{EADC8CA4-6524-4309-AB30-26DADB45E592}"/>
    <dgm:cxn modelId="{24AD6D78-E802-455D-ABD5-AF27D3703B20}" type="presOf" srcId="{86E6F1BB-A587-4184-AA5F-543B3018EC3E}" destId="{89AB624B-D8C8-4B7C-B365-37C68981FAF2}" srcOrd="0" destOrd="0" presId="urn:microsoft.com/office/officeart/2005/8/layout/default#2"/>
    <dgm:cxn modelId="{DED16300-E664-4315-B3AD-FB803200BEE1}" srcId="{19AFDBA1-5CA6-4F47-BD92-E9F2792075D1}" destId="{8293D14A-F719-4B80-8AAC-0C37E8CB3210}" srcOrd="6" destOrd="0" parTransId="{B9343EF5-B9A3-4FFD-A2D3-044AA288D397}" sibTransId="{BC1504FD-AA45-426C-ABF9-5D90F4BCEF07}"/>
    <dgm:cxn modelId="{0AEF214A-E9CA-4E4B-9A1B-A1D0DA279856}" srcId="{19AFDBA1-5CA6-4F47-BD92-E9F2792075D1}" destId="{B17B9A98-A434-4D48-BDD1-401989C0B0A5}" srcOrd="5" destOrd="0" parTransId="{A56B7C8B-C688-4A8B-A879-AC759B25A9D7}" sibTransId="{55D704CC-13AE-4A54-A5F4-C9CE2AC1FF5E}"/>
    <dgm:cxn modelId="{D79B1077-6CF2-42A3-97B3-559E65806CE7}" type="presOf" srcId="{19AFDBA1-5CA6-4F47-BD92-E9F2792075D1}" destId="{CFD6A09E-89FF-42F6-B9CD-BC2DF67D2F5B}" srcOrd="0" destOrd="0" presId="urn:microsoft.com/office/officeart/2005/8/layout/default#2"/>
    <dgm:cxn modelId="{5099D13B-5CDA-4163-BE2E-6DCA4B75B10B}" type="presOf" srcId="{644A3B78-668D-402B-8320-AD40D3676FC0}" destId="{72B5A530-AF32-4080-B5E1-34AEC9962C03}" srcOrd="0" destOrd="0" presId="urn:microsoft.com/office/officeart/2005/8/layout/default#2"/>
    <dgm:cxn modelId="{23DEED01-55D6-4580-9BD3-F8FBB8B36C50}" type="presOf" srcId="{B17B9A98-A434-4D48-BDD1-401989C0B0A5}" destId="{51822CDD-1D6B-4A5D-8B5B-A09D8C630005}" srcOrd="0" destOrd="0" presId="urn:microsoft.com/office/officeart/2005/8/layout/default#2"/>
    <dgm:cxn modelId="{373014D4-BF9E-47DD-9B75-77FB68382281}" type="presParOf" srcId="{CFD6A09E-89FF-42F6-B9CD-BC2DF67D2F5B}" destId="{72B5A530-AF32-4080-B5E1-34AEC9962C03}" srcOrd="0" destOrd="0" presId="urn:microsoft.com/office/officeart/2005/8/layout/default#2"/>
    <dgm:cxn modelId="{C600880D-CECD-4CA5-B9EA-6539FDEA7DA8}" type="presParOf" srcId="{CFD6A09E-89FF-42F6-B9CD-BC2DF67D2F5B}" destId="{02783180-9F52-4962-9D92-FC3285916FD6}" srcOrd="1" destOrd="0" presId="urn:microsoft.com/office/officeart/2005/8/layout/default#2"/>
    <dgm:cxn modelId="{D41F6767-C223-4752-AB82-0BFAC8882637}" type="presParOf" srcId="{CFD6A09E-89FF-42F6-B9CD-BC2DF67D2F5B}" destId="{F52DF860-A15A-492A-82B2-97C6F1191F8A}" srcOrd="2" destOrd="0" presId="urn:microsoft.com/office/officeart/2005/8/layout/default#2"/>
    <dgm:cxn modelId="{D9EE5D14-8F65-408B-BD9D-A9A87899B0C9}" type="presParOf" srcId="{CFD6A09E-89FF-42F6-B9CD-BC2DF67D2F5B}" destId="{7C178365-8A37-4357-9AB4-0784B135432B}" srcOrd="3" destOrd="0" presId="urn:microsoft.com/office/officeart/2005/8/layout/default#2"/>
    <dgm:cxn modelId="{8E2D8D05-E508-428A-88DC-35606D35D948}" type="presParOf" srcId="{CFD6A09E-89FF-42F6-B9CD-BC2DF67D2F5B}" destId="{60C12217-AEE2-4D43-B6C2-E4B85FD7AC98}" srcOrd="4" destOrd="0" presId="urn:microsoft.com/office/officeart/2005/8/layout/default#2"/>
    <dgm:cxn modelId="{328A874D-4EAD-4045-9A89-B2FD255DB309}" type="presParOf" srcId="{CFD6A09E-89FF-42F6-B9CD-BC2DF67D2F5B}" destId="{4B4E213E-070B-497D-A9E4-CEF20D6A7324}" srcOrd="5" destOrd="0" presId="urn:microsoft.com/office/officeart/2005/8/layout/default#2"/>
    <dgm:cxn modelId="{75892F39-8155-4DF3-B13E-22E8A462435B}" type="presParOf" srcId="{CFD6A09E-89FF-42F6-B9CD-BC2DF67D2F5B}" destId="{CB165173-679B-4DF5-9906-CA74B8EBC01A}" srcOrd="6" destOrd="0" presId="urn:microsoft.com/office/officeart/2005/8/layout/default#2"/>
    <dgm:cxn modelId="{5F4CEFEB-7C78-4119-B2D5-A367002DDFAE}" type="presParOf" srcId="{CFD6A09E-89FF-42F6-B9CD-BC2DF67D2F5B}" destId="{1AB4CEA8-AFB1-49DB-BDDF-EF35E7BDC39C}" srcOrd="7" destOrd="0" presId="urn:microsoft.com/office/officeart/2005/8/layout/default#2"/>
    <dgm:cxn modelId="{7B2EC4A2-954C-478B-8880-BED54192FCDB}" type="presParOf" srcId="{CFD6A09E-89FF-42F6-B9CD-BC2DF67D2F5B}" destId="{89AB624B-D8C8-4B7C-B365-37C68981FAF2}" srcOrd="8" destOrd="0" presId="urn:microsoft.com/office/officeart/2005/8/layout/default#2"/>
    <dgm:cxn modelId="{54C408D3-2B48-4DD2-9582-5F8B658D6B74}" type="presParOf" srcId="{CFD6A09E-89FF-42F6-B9CD-BC2DF67D2F5B}" destId="{B45F3F95-EF59-4BAE-97E9-1476CDBEAC82}" srcOrd="9" destOrd="0" presId="urn:microsoft.com/office/officeart/2005/8/layout/default#2"/>
    <dgm:cxn modelId="{E5873955-E25C-4766-9B02-5187ECB96950}" type="presParOf" srcId="{CFD6A09E-89FF-42F6-B9CD-BC2DF67D2F5B}" destId="{51822CDD-1D6B-4A5D-8B5B-A09D8C630005}" srcOrd="10" destOrd="0" presId="urn:microsoft.com/office/officeart/2005/8/layout/default#2"/>
    <dgm:cxn modelId="{F2596876-6FB5-4AEE-8D7D-2BC3062B7078}" type="presParOf" srcId="{CFD6A09E-89FF-42F6-B9CD-BC2DF67D2F5B}" destId="{B5645A62-96B5-43FD-98B1-E0DDBBC45B67}" srcOrd="11" destOrd="0" presId="urn:microsoft.com/office/officeart/2005/8/layout/default#2"/>
    <dgm:cxn modelId="{87DDB08D-EA76-4A79-B5EB-C3C60DFFD066}" type="presParOf" srcId="{CFD6A09E-89FF-42F6-B9CD-BC2DF67D2F5B}" destId="{C3441AAC-5BA8-45A9-ABF0-B694FFAE26B0}" srcOrd="12" destOrd="0" presId="urn:microsoft.com/office/officeart/2005/8/layout/default#2"/>
    <dgm:cxn modelId="{0B03364E-A383-4935-BBFF-24CE50123AF8}" type="presParOf" srcId="{CFD6A09E-89FF-42F6-B9CD-BC2DF67D2F5B}" destId="{4002B272-E7D3-482E-9ADE-EB1975DF127E}" srcOrd="13" destOrd="0" presId="urn:microsoft.com/office/officeart/2005/8/layout/default#2"/>
    <dgm:cxn modelId="{A4E265F2-DA1C-48D3-B67C-7F7738521AC9}" type="presParOf" srcId="{CFD6A09E-89FF-42F6-B9CD-BC2DF67D2F5B}" destId="{D9485601-3BCD-42EE-96F8-4F4450B689E5}" srcOrd="14" destOrd="0" presId="urn:microsoft.com/office/officeart/2005/8/layout/default#2"/>
    <dgm:cxn modelId="{8C989825-5D13-45D7-A3B2-3D8AE78054DB}" type="presParOf" srcId="{CFD6A09E-89FF-42F6-B9CD-BC2DF67D2F5B}" destId="{3A158D8D-2D43-449E-A47B-C7C56B0427DC}" srcOrd="15" destOrd="0" presId="urn:microsoft.com/office/officeart/2005/8/layout/default#2"/>
    <dgm:cxn modelId="{6AB3529E-3EF4-4DAE-B495-3F3DF6C9756F}" type="presParOf" srcId="{CFD6A09E-89FF-42F6-B9CD-BC2DF67D2F5B}" destId="{DB5EC719-6DF6-411B-9A5E-8C320F8DA891}" srcOrd="16" destOrd="0" presId="urn:microsoft.com/office/officeart/2005/8/layout/default#2"/>
    <dgm:cxn modelId="{4F79D693-2D4F-4F18-A787-EAF99DB728F2}" type="presParOf" srcId="{CFD6A09E-89FF-42F6-B9CD-BC2DF67D2F5B}" destId="{716BCB46-7D80-46A3-8480-25B2815CCB72}" srcOrd="17" destOrd="0" presId="urn:microsoft.com/office/officeart/2005/8/layout/default#2"/>
    <dgm:cxn modelId="{3224996B-A48A-4577-907F-1D2DB1688591}" type="presParOf" srcId="{CFD6A09E-89FF-42F6-B9CD-BC2DF67D2F5B}" destId="{C500F25C-453D-4DFA-B4E8-28C08B3314BE}" srcOrd="18" destOrd="0" presId="urn:microsoft.com/office/officeart/2005/8/layout/default#2"/>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AD523015-2643-4563-AB86-6470855260B1}" type="doc">
      <dgm:prSet loTypeId="urn:microsoft.com/office/officeart/2005/8/layout/hProcess9" loCatId="process" qsTypeId="urn:microsoft.com/office/officeart/2005/8/quickstyle/simple1#23" qsCatId="simple" csTypeId="urn:microsoft.com/office/officeart/2005/8/colors/accent1_2#4" csCatId="accent1" phldr="1"/>
      <dgm:spPr/>
      <dgm:t>
        <a:bodyPr/>
        <a:lstStyle/>
        <a:p>
          <a:endParaRPr lang="en-GB"/>
        </a:p>
      </dgm:t>
    </dgm:pt>
    <dgm:pt modelId="{74F7E676-FB64-4860-BAEC-66712CF6C186}">
      <dgm:prSet phldrT="[Text]"/>
      <dgm:spPr/>
      <dgm:t>
        <a:bodyPr/>
        <a:lstStyle/>
        <a:p>
          <a:pPr algn="ctr"/>
          <a:r>
            <a:rPr lang="x-none" dirty="0" smtClean="0"/>
            <a:t>Primirea, înregistrarea ofertelor </a:t>
          </a:r>
          <a:endParaRPr lang="en-GB" dirty="0"/>
        </a:p>
      </dgm:t>
    </dgm:pt>
    <dgm:pt modelId="{FF532640-41C0-40F1-9517-79E62E4E0FAB}" type="parTrans" cxnId="{D0F79D87-4DB3-420F-96A7-0B0EA389F4FC}">
      <dgm:prSet/>
      <dgm:spPr/>
      <dgm:t>
        <a:bodyPr/>
        <a:lstStyle/>
        <a:p>
          <a:endParaRPr lang="en-GB"/>
        </a:p>
      </dgm:t>
    </dgm:pt>
    <dgm:pt modelId="{3DE9E58D-4674-41FF-8F84-F11818008ED3}" type="sibTrans" cxnId="{D0F79D87-4DB3-420F-96A7-0B0EA389F4FC}">
      <dgm:prSet/>
      <dgm:spPr/>
      <dgm:t>
        <a:bodyPr/>
        <a:lstStyle/>
        <a:p>
          <a:endParaRPr lang="en-GB"/>
        </a:p>
      </dgm:t>
    </dgm:pt>
    <dgm:pt modelId="{D6078D02-03B7-46E1-A9F5-AF52FBCA9256}">
      <dgm:prSet phldrT="[Text]"/>
      <dgm:spPr/>
      <dgm:t>
        <a:bodyPr/>
        <a:lstStyle/>
        <a:p>
          <a:pPr algn="ctr"/>
          <a:r>
            <a:rPr lang="x-none" dirty="0" smtClean="0"/>
            <a:t>Deschiderea plicurilor</a:t>
          </a:r>
          <a:endParaRPr lang="en-GB" dirty="0"/>
        </a:p>
      </dgm:t>
    </dgm:pt>
    <dgm:pt modelId="{C19F5B69-08AC-4BBD-B990-B1281AB07FC5}" type="parTrans" cxnId="{923ED1E9-163E-478E-B915-B4B9A3D470F1}">
      <dgm:prSet/>
      <dgm:spPr/>
      <dgm:t>
        <a:bodyPr/>
        <a:lstStyle/>
        <a:p>
          <a:endParaRPr lang="en-GB"/>
        </a:p>
      </dgm:t>
    </dgm:pt>
    <dgm:pt modelId="{7FE235C0-74AB-4A42-B784-91A7DC47ADD1}" type="sibTrans" cxnId="{923ED1E9-163E-478E-B915-B4B9A3D470F1}">
      <dgm:prSet/>
      <dgm:spPr/>
      <dgm:t>
        <a:bodyPr/>
        <a:lstStyle/>
        <a:p>
          <a:endParaRPr lang="en-GB"/>
        </a:p>
      </dgm:t>
    </dgm:pt>
    <dgm:pt modelId="{DA2781E5-807E-4044-BC37-68941E8484D8}">
      <dgm:prSet phldrT="[Text]"/>
      <dgm:spPr/>
      <dgm:t>
        <a:bodyPr/>
        <a:lstStyle/>
        <a:p>
          <a:pPr algn="ctr"/>
          <a:r>
            <a:rPr lang="x-none" dirty="0" smtClean="0"/>
            <a:t>Evaluarea ofertelor</a:t>
          </a:r>
          <a:endParaRPr lang="en-GB" dirty="0"/>
        </a:p>
      </dgm:t>
    </dgm:pt>
    <dgm:pt modelId="{153374AA-05E4-468D-9697-5D0393C18FFD}" type="parTrans" cxnId="{B95A2F8B-F7AE-4C95-8E85-ECE3688B9D36}">
      <dgm:prSet/>
      <dgm:spPr/>
      <dgm:t>
        <a:bodyPr/>
        <a:lstStyle/>
        <a:p>
          <a:endParaRPr lang="en-GB"/>
        </a:p>
      </dgm:t>
    </dgm:pt>
    <dgm:pt modelId="{2B49937D-4B5C-4300-8B5A-102B2C280958}" type="sibTrans" cxnId="{B95A2F8B-F7AE-4C95-8E85-ECE3688B9D36}">
      <dgm:prSet/>
      <dgm:spPr/>
      <dgm:t>
        <a:bodyPr/>
        <a:lstStyle/>
        <a:p>
          <a:endParaRPr lang="en-GB"/>
        </a:p>
      </dgm:t>
    </dgm:pt>
    <dgm:pt modelId="{CCEA7310-F184-44AC-930C-830AC8F9DF2A}">
      <dgm:prSet phldrT="[Text]"/>
      <dgm:spPr/>
      <dgm:t>
        <a:bodyPr/>
        <a:lstStyle/>
        <a:p>
          <a:pPr algn="ctr"/>
          <a:r>
            <a:rPr lang="x-none" dirty="0" smtClean="0"/>
            <a:t>Atribuirea contractului</a:t>
          </a:r>
          <a:endParaRPr lang="en-GB" dirty="0"/>
        </a:p>
      </dgm:t>
    </dgm:pt>
    <dgm:pt modelId="{458FCD54-3343-4A75-AA8E-B9A7085B3E5F}" type="parTrans" cxnId="{8F20F9C4-57D2-4D29-9FA4-C2D6828838F5}">
      <dgm:prSet/>
      <dgm:spPr/>
      <dgm:t>
        <a:bodyPr/>
        <a:lstStyle/>
        <a:p>
          <a:endParaRPr lang="en-GB"/>
        </a:p>
      </dgm:t>
    </dgm:pt>
    <dgm:pt modelId="{533C5F6B-2100-467C-9F9C-8D71915F7CB2}" type="sibTrans" cxnId="{8F20F9C4-57D2-4D29-9FA4-C2D6828838F5}">
      <dgm:prSet/>
      <dgm:spPr/>
      <dgm:t>
        <a:bodyPr/>
        <a:lstStyle/>
        <a:p>
          <a:endParaRPr lang="en-GB"/>
        </a:p>
      </dgm:t>
    </dgm:pt>
    <dgm:pt modelId="{3C40DB8D-B157-40AC-A508-DE3C380FF21C}" type="pres">
      <dgm:prSet presAssocID="{AD523015-2643-4563-AB86-6470855260B1}" presName="CompostProcess" presStyleCnt="0">
        <dgm:presLayoutVars>
          <dgm:dir/>
          <dgm:resizeHandles val="exact"/>
        </dgm:presLayoutVars>
      </dgm:prSet>
      <dgm:spPr/>
      <dgm:t>
        <a:bodyPr/>
        <a:lstStyle/>
        <a:p>
          <a:endParaRPr lang="ru-RU"/>
        </a:p>
      </dgm:t>
    </dgm:pt>
    <dgm:pt modelId="{2972E174-0389-422C-862F-73FB9A5BE340}" type="pres">
      <dgm:prSet presAssocID="{AD523015-2643-4563-AB86-6470855260B1}" presName="arrow" presStyleLbl="bgShp" presStyleIdx="0" presStyleCnt="1"/>
      <dgm:spPr/>
    </dgm:pt>
    <dgm:pt modelId="{9A79B15A-7211-4046-A759-DA213EDA8F9F}" type="pres">
      <dgm:prSet presAssocID="{AD523015-2643-4563-AB86-6470855260B1}" presName="linearProcess" presStyleCnt="0"/>
      <dgm:spPr/>
    </dgm:pt>
    <dgm:pt modelId="{6DEFAE90-BEA3-4998-97ED-4EEBCB21BF08}" type="pres">
      <dgm:prSet presAssocID="{74F7E676-FB64-4860-BAEC-66712CF6C186}" presName="textNode" presStyleLbl="node1" presStyleIdx="0" presStyleCnt="4">
        <dgm:presLayoutVars>
          <dgm:bulletEnabled val="1"/>
        </dgm:presLayoutVars>
      </dgm:prSet>
      <dgm:spPr/>
      <dgm:t>
        <a:bodyPr/>
        <a:lstStyle/>
        <a:p>
          <a:endParaRPr lang="ru-RU"/>
        </a:p>
      </dgm:t>
    </dgm:pt>
    <dgm:pt modelId="{8621A198-FB2A-4739-A9E8-475DB5B3909F}" type="pres">
      <dgm:prSet presAssocID="{3DE9E58D-4674-41FF-8F84-F11818008ED3}" presName="sibTrans" presStyleCnt="0"/>
      <dgm:spPr/>
    </dgm:pt>
    <dgm:pt modelId="{1D25CE55-97B6-4442-B993-908835F600F1}" type="pres">
      <dgm:prSet presAssocID="{D6078D02-03B7-46E1-A9F5-AF52FBCA9256}" presName="textNode" presStyleLbl="node1" presStyleIdx="1" presStyleCnt="4">
        <dgm:presLayoutVars>
          <dgm:bulletEnabled val="1"/>
        </dgm:presLayoutVars>
      </dgm:prSet>
      <dgm:spPr/>
      <dgm:t>
        <a:bodyPr/>
        <a:lstStyle/>
        <a:p>
          <a:endParaRPr lang="ru-RU"/>
        </a:p>
      </dgm:t>
    </dgm:pt>
    <dgm:pt modelId="{167C0877-E327-43E0-B36C-8B33682FEFDD}" type="pres">
      <dgm:prSet presAssocID="{7FE235C0-74AB-4A42-B784-91A7DC47ADD1}" presName="sibTrans" presStyleCnt="0"/>
      <dgm:spPr/>
    </dgm:pt>
    <dgm:pt modelId="{39D3F4A9-1F20-41A2-958D-6EFA04B194C6}" type="pres">
      <dgm:prSet presAssocID="{DA2781E5-807E-4044-BC37-68941E8484D8}" presName="textNode" presStyleLbl="node1" presStyleIdx="2" presStyleCnt="4">
        <dgm:presLayoutVars>
          <dgm:bulletEnabled val="1"/>
        </dgm:presLayoutVars>
      </dgm:prSet>
      <dgm:spPr/>
      <dgm:t>
        <a:bodyPr/>
        <a:lstStyle/>
        <a:p>
          <a:endParaRPr lang="en-GB"/>
        </a:p>
      </dgm:t>
    </dgm:pt>
    <dgm:pt modelId="{56849B9A-E7DF-4FED-8A92-BEA4AC8DA6A1}" type="pres">
      <dgm:prSet presAssocID="{2B49937D-4B5C-4300-8B5A-102B2C280958}" presName="sibTrans" presStyleCnt="0"/>
      <dgm:spPr/>
    </dgm:pt>
    <dgm:pt modelId="{7E1CFC79-A229-428A-8A28-CF6F275398F5}" type="pres">
      <dgm:prSet presAssocID="{CCEA7310-F184-44AC-930C-830AC8F9DF2A}" presName="textNode" presStyleLbl="node1" presStyleIdx="3" presStyleCnt="4">
        <dgm:presLayoutVars>
          <dgm:bulletEnabled val="1"/>
        </dgm:presLayoutVars>
      </dgm:prSet>
      <dgm:spPr/>
      <dgm:t>
        <a:bodyPr/>
        <a:lstStyle/>
        <a:p>
          <a:endParaRPr lang="ru-RU"/>
        </a:p>
      </dgm:t>
    </dgm:pt>
  </dgm:ptLst>
  <dgm:cxnLst>
    <dgm:cxn modelId="{4B8D9564-36F2-4552-AAE3-A850E28D5966}" type="presOf" srcId="{DA2781E5-807E-4044-BC37-68941E8484D8}" destId="{39D3F4A9-1F20-41A2-958D-6EFA04B194C6}" srcOrd="0" destOrd="0" presId="urn:microsoft.com/office/officeart/2005/8/layout/hProcess9"/>
    <dgm:cxn modelId="{923ED1E9-163E-478E-B915-B4B9A3D470F1}" srcId="{AD523015-2643-4563-AB86-6470855260B1}" destId="{D6078D02-03B7-46E1-A9F5-AF52FBCA9256}" srcOrd="1" destOrd="0" parTransId="{C19F5B69-08AC-4BBD-B990-B1281AB07FC5}" sibTransId="{7FE235C0-74AB-4A42-B784-91A7DC47ADD1}"/>
    <dgm:cxn modelId="{D0F79D87-4DB3-420F-96A7-0B0EA389F4FC}" srcId="{AD523015-2643-4563-AB86-6470855260B1}" destId="{74F7E676-FB64-4860-BAEC-66712CF6C186}" srcOrd="0" destOrd="0" parTransId="{FF532640-41C0-40F1-9517-79E62E4E0FAB}" sibTransId="{3DE9E58D-4674-41FF-8F84-F11818008ED3}"/>
    <dgm:cxn modelId="{F3887F07-D796-44AF-AA92-0CC20BB067DD}" type="presOf" srcId="{CCEA7310-F184-44AC-930C-830AC8F9DF2A}" destId="{7E1CFC79-A229-428A-8A28-CF6F275398F5}" srcOrd="0" destOrd="0" presId="urn:microsoft.com/office/officeart/2005/8/layout/hProcess9"/>
    <dgm:cxn modelId="{8F20F9C4-57D2-4D29-9FA4-C2D6828838F5}" srcId="{AD523015-2643-4563-AB86-6470855260B1}" destId="{CCEA7310-F184-44AC-930C-830AC8F9DF2A}" srcOrd="3" destOrd="0" parTransId="{458FCD54-3343-4A75-AA8E-B9A7085B3E5F}" sibTransId="{533C5F6B-2100-467C-9F9C-8D71915F7CB2}"/>
    <dgm:cxn modelId="{B95A2F8B-F7AE-4C95-8E85-ECE3688B9D36}" srcId="{AD523015-2643-4563-AB86-6470855260B1}" destId="{DA2781E5-807E-4044-BC37-68941E8484D8}" srcOrd="2" destOrd="0" parTransId="{153374AA-05E4-468D-9697-5D0393C18FFD}" sibTransId="{2B49937D-4B5C-4300-8B5A-102B2C280958}"/>
    <dgm:cxn modelId="{049455A4-3D66-44FF-A2BE-E4D76B194E24}" type="presOf" srcId="{AD523015-2643-4563-AB86-6470855260B1}" destId="{3C40DB8D-B157-40AC-A508-DE3C380FF21C}" srcOrd="0" destOrd="0" presId="urn:microsoft.com/office/officeart/2005/8/layout/hProcess9"/>
    <dgm:cxn modelId="{FA4222D1-49EA-4D4C-BA99-0D6E960C070B}" type="presOf" srcId="{74F7E676-FB64-4860-BAEC-66712CF6C186}" destId="{6DEFAE90-BEA3-4998-97ED-4EEBCB21BF08}" srcOrd="0" destOrd="0" presId="urn:microsoft.com/office/officeart/2005/8/layout/hProcess9"/>
    <dgm:cxn modelId="{F67FC654-6515-4C73-995D-394562AC2560}" type="presOf" srcId="{D6078D02-03B7-46E1-A9F5-AF52FBCA9256}" destId="{1D25CE55-97B6-4442-B993-908835F600F1}" srcOrd="0" destOrd="0" presId="urn:microsoft.com/office/officeart/2005/8/layout/hProcess9"/>
    <dgm:cxn modelId="{9BDAD814-4844-4E29-9D5E-457741383C10}" type="presParOf" srcId="{3C40DB8D-B157-40AC-A508-DE3C380FF21C}" destId="{2972E174-0389-422C-862F-73FB9A5BE340}" srcOrd="0" destOrd="0" presId="urn:microsoft.com/office/officeart/2005/8/layout/hProcess9"/>
    <dgm:cxn modelId="{AA1E80F7-7F2B-46B8-BCDD-35EDAB02DC97}" type="presParOf" srcId="{3C40DB8D-B157-40AC-A508-DE3C380FF21C}" destId="{9A79B15A-7211-4046-A759-DA213EDA8F9F}" srcOrd="1" destOrd="0" presId="urn:microsoft.com/office/officeart/2005/8/layout/hProcess9"/>
    <dgm:cxn modelId="{A8865307-9BD7-453E-A248-FDB94F4773B6}" type="presParOf" srcId="{9A79B15A-7211-4046-A759-DA213EDA8F9F}" destId="{6DEFAE90-BEA3-4998-97ED-4EEBCB21BF08}" srcOrd="0" destOrd="0" presId="urn:microsoft.com/office/officeart/2005/8/layout/hProcess9"/>
    <dgm:cxn modelId="{3F49FED4-73D3-48C1-8556-CEE14E2793D0}" type="presParOf" srcId="{9A79B15A-7211-4046-A759-DA213EDA8F9F}" destId="{8621A198-FB2A-4739-A9E8-475DB5B3909F}" srcOrd="1" destOrd="0" presId="urn:microsoft.com/office/officeart/2005/8/layout/hProcess9"/>
    <dgm:cxn modelId="{42625790-2E20-4F59-9799-0178197DEBC1}" type="presParOf" srcId="{9A79B15A-7211-4046-A759-DA213EDA8F9F}" destId="{1D25CE55-97B6-4442-B993-908835F600F1}" srcOrd="2" destOrd="0" presId="urn:microsoft.com/office/officeart/2005/8/layout/hProcess9"/>
    <dgm:cxn modelId="{B2137C12-1F67-4B4D-9CB9-AFD7FDFB8064}" type="presParOf" srcId="{9A79B15A-7211-4046-A759-DA213EDA8F9F}" destId="{167C0877-E327-43E0-B36C-8B33682FEFDD}" srcOrd="3" destOrd="0" presId="urn:microsoft.com/office/officeart/2005/8/layout/hProcess9"/>
    <dgm:cxn modelId="{6348A3F3-BFEF-4D2B-BD57-E589F8DADEE8}" type="presParOf" srcId="{9A79B15A-7211-4046-A759-DA213EDA8F9F}" destId="{39D3F4A9-1F20-41A2-958D-6EFA04B194C6}" srcOrd="4" destOrd="0" presId="urn:microsoft.com/office/officeart/2005/8/layout/hProcess9"/>
    <dgm:cxn modelId="{30A9A311-3444-44A9-9544-F40DAF1904FC}" type="presParOf" srcId="{9A79B15A-7211-4046-A759-DA213EDA8F9F}" destId="{56849B9A-E7DF-4FED-8A92-BEA4AC8DA6A1}" srcOrd="5" destOrd="0" presId="urn:microsoft.com/office/officeart/2005/8/layout/hProcess9"/>
    <dgm:cxn modelId="{9E9EDF48-6DBD-4A6E-9695-FA178A5DF1C5}" type="presParOf" srcId="{9A79B15A-7211-4046-A759-DA213EDA8F9F}" destId="{7E1CFC79-A229-428A-8A28-CF6F275398F5}" srcOrd="6" destOrd="0" presId="urn:microsoft.com/office/officeart/2005/8/layout/hProcess9"/>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787CD5D8-9BE5-4E7B-B3E0-287214D8954E}" type="doc">
      <dgm:prSet loTypeId="urn:microsoft.com/office/officeart/2005/8/layout/radial2" loCatId="relationship" qsTypeId="urn:microsoft.com/office/officeart/2005/8/quickstyle/simple1#24" qsCatId="simple" csTypeId="urn:microsoft.com/office/officeart/2005/8/colors/accent1_2#5" csCatId="accent1" phldr="1"/>
      <dgm:spPr/>
      <dgm:t>
        <a:bodyPr/>
        <a:lstStyle/>
        <a:p>
          <a:endParaRPr lang="ru-RU"/>
        </a:p>
      </dgm:t>
    </dgm:pt>
    <dgm:pt modelId="{6B0E9C7F-4017-41D7-AEF6-794173A5378B}">
      <dgm:prSet phldrT="[Текст]" custT="1"/>
      <dgm:spPr/>
      <dgm:t>
        <a:bodyPr/>
        <a:lstStyle/>
        <a:p>
          <a:r>
            <a:rPr lang="x-none" sz="1400" b="1" noProof="0" dirty="0" smtClean="0">
              <a:latin typeface="Times New Roman" pitchFamily="18" charset="0"/>
              <a:cs typeface="Times New Roman" pitchFamily="18" charset="0"/>
            </a:rPr>
            <a:t>Examinarea</a:t>
          </a:r>
          <a:r>
            <a:rPr lang="en-US" sz="1400" b="1" dirty="0" smtClean="0">
              <a:latin typeface="Times New Roman" pitchFamily="18" charset="0"/>
              <a:cs typeface="Times New Roman" pitchFamily="18" charset="0"/>
            </a:rPr>
            <a:t> </a:t>
          </a:r>
          <a:r>
            <a:rPr lang="x-none" sz="1400" b="1" noProof="0" dirty="0" smtClean="0">
              <a:latin typeface="Times New Roman" pitchFamily="18" charset="0"/>
              <a:cs typeface="Times New Roman" pitchFamily="18" charset="0"/>
            </a:rPr>
            <a:t>ofertelor</a:t>
          </a:r>
          <a:endParaRPr lang="x-none" sz="1400" b="1" noProof="0" dirty="0">
            <a:latin typeface="Times New Roman" pitchFamily="18" charset="0"/>
            <a:cs typeface="Times New Roman" pitchFamily="18" charset="0"/>
          </a:endParaRPr>
        </a:p>
      </dgm:t>
    </dgm:pt>
    <dgm:pt modelId="{3481E007-7168-444C-8DE4-99AADFB1C300}" type="parTrans" cxnId="{17685F42-A3BF-46F9-A3CC-818E669AEEF6}">
      <dgm:prSet/>
      <dgm:spPr/>
      <dgm:t>
        <a:bodyPr/>
        <a:lstStyle/>
        <a:p>
          <a:endParaRPr lang="ru-RU">
            <a:latin typeface="Times New Roman" panose="02020603050405020304" pitchFamily="18" charset="0"/>
            <a:cs typeface="Times New Roman" panose="02020603050405020304" pitchFamily="18" charset="0"/>
          </a:endParaRPr>
        </a:p>
      </dgm:t>
    </dgm:pt>
    <dgm:pt modelId="{C178C99E-1714-4929-AAF9-CA73DAE4DACE}" type="sibTrans" cxnId="{17685F42-A3BF-46F9-A3CC-818E669AEEF6}">
      <dgm:prSet/>
      <dgm:spPr/>
      <dgm:t>
        <a:bodyPr/>
        <a:lstStyle/>
        <a:p>
          <a:endParaRPr lang="ru-RU">
            <a:latin typeface="Times New Roman" panose="02020603050405020304" pitchFamily="18" charset="0"/>
            <a:cs typeface="Times New Roman" panose="02020603050405020304" pitchFamily="18" charset="0"/>
          </a:endParaRPr>
        </a:p>
      </dgm:t>
    </dgm:pt>
    <dgm:pt modelId="{F94BE922-0D6E-4F22-BDAA-9A7434939EB0}">
      <dgm:prSet phldrT="[Текст]" custT="1"/>
      <dgm:spPr/>
      <dgm:t>
        <a:bodyPr/>
        <a:lstStyle/>
        <a:p>
          <a:r>
            <a:rPr lang="en-US" sz="1400" b="1" dirty="0" smtClean="0">
              <a:effectLst/>
              <a:latin typeface="Times New Roman" pitchFamily="18" charset="0"/>
              <a:cs typeface="Times New Roman" pitchFamily="18" charset="0"/>
            </a:rPr>
            <a:t>F</a:t>
          </a:r>
          <a:r>
            <a:rPr lang="ro-RO" sz="1400" b="1" dirty="0" smtClean="0">
              <a:effectLst/>
              <a:latin typeface="Times New Roman" pitchFamily="18" charset="0"/>
              <a:cs typeface="Times New Roman" pitchFamily="18" charset="0"/>
            </a:rPr>
            <a:t>ără participarea ofertanților sau reprezentanții acestora;</a:t>
          </a:r>
          <a:endParaRPr lang="ru-RU" sz="1400" b="1" dirty="0">
            <a:effectLst/>
            <a:latin typeface="Times New Roman" pitchFamily="18" charset="0"/>
            <a:cs typeface="Times New Roman" pitchFamily="18" charset="0"/>
          </a:endParaRPr>
        </a:p>
      </dgm:t>
    </dgm:pt>
    <dgm:pt modelId="{DFCB9406-1C82-4F18-AC47-DC598DAC80BE}" type="parTrans" cxnId="{D1297CEF-B629-4737-B8F9-EB610847091E}">
      <dgm:prSet/>
      <dgm:spPr/>
      <dgm:t>
        <a:bodyPr/>
        <a:lstStyle/>
        <a:p>
          <a:endParaRPr lang="ru-RU">
            <a:latin typeface="Times New Roman" panose="02020603050405020304" pitchFamily="18" charset="0"/>
            <a:cs typeface="Times New Roman" panose="02020603050405020304" pitchFamily="18" charset="0"/>
          </a:endParaRPr>
        </a:p>
      </dgm:t>
    </dgm:pt>
    <dgm:pt modelId="{68B505A6-72DE-4D6B-B8C4-877096B07BCA}" type="sibTrans" cxnId="{D1297CEF-B629-4737-B8F9-EB610847091E}">
      <dgm:prSet/>
      <dgm:spPr/>
      <dgm:t>
        <a:bodyPr/>
        <a:lstStyle/>
        <a:p>
          <a:endParaRPr lang="ru-RU">
            <a:latin typeface="Times New Roman" panose="02020603050405020304" pitchFamily="18" charset="0"/>
            <a:cs typeface="Times New Roman" panose="02020603050405020304" pitchFamily="18" charset="0"/>
          </a:endParaRPr>
        </a:p>
      </dgm:t>
    </dgm:pt>
    <dgm:pt modelId="{0BF921F0-4F41-455D-A71B-93F2D45EAE89}">
      <dgm:prSet phldrT="[Текст]" custT="1"/>
      <dgm:spPr/>
      <dgm:t>
        <a:bodyPr/>
        <a:lstStyle/>
        <a:p>
          <a:r>
            <a:rPr lang="ro-RO" sz="1400" b="1" dirty="0" smtClean="0">
              <a:effectLst/>
              <a:latin typeface="Times New Roman" pitchFamily="18" charset="0"/>
              <a:cs typeface="Times New Roman" pitchFamily="18" charset="0"/>
            </a:rPr>
            <a:t>Calif</a:t>
          </a:r>
          <a:r>
            <a:rPr lang="en-US" sz="1400" b="1" dirty="0" err="1" smtClean="0">
              <a:effectLst/>
              <a:latin typeface="Times New Roman" pitchFamily="18" charset="0"/>
              <a:cs typeface="Times New Roman" pitchFamily="18" charset="0"/>
            </a:rPr>
            <a:t>i</a:t>
          </a:r>
          <a:r>
            <a:rPr lang="ro-RO" sz="1400" b="1" dirty="0" smtClean="0">
              <a:effectLst/>
              <a:latin typeface="Times New Roman" pitchFamily="18" charset="0"/>
              <a:cs typeface="Times New Roman" pitchFamily="18" charset="0"/>
            </a:rPr>
            <a:t>carea ofertanților conform cerințelor expuse în documentația de atribuire (invitația de participare FDA).</a:t>
          </a:r>
          <a:endParaRPr lang="ru-RU" sz="1400" b="1" dirty="0">
            <a:effectLst/>
            <a:latin typeface="Times New Roman" pitchFamily="18" charset="0"/>
            <a:cs typeface="Times New Roman" pitchFamily="18" charset="0"/>
          </a:endParaRPr>
        </a:p>
      </dgm:t>
    </dgm:pt>
    <dgm:pt modelId="{C1CA9E07-C358-461E-A2C1-1B8AF3FEFD48}" type="parTrans" cxnId="{B2276892-8F6E-4A16-9EE8-365ABA85B444}">
      <dgm:prSet/>
      <dgm:spPr/>
      <dgm:t>
        <a:bodyPr/>
        <a:lstStyle/>
        <a:p>
          <a:endParaRPr lang="ru-RU">
            <a:latin typeface="Times New Roman" panose="02020603050405020304" pitchFamily="18" charset="0"/>
            <a:cs typeface="Times New Roman" panose="02020603050405020304" pitchFamily="18" charset="0"/>
          </a:endParaRPr>
        </a:p>
      </dgm:t>
    </dgm:pt>
    <dgm:pt modelId="{246F5334-1E2C-4DDC-AFBA-910DDED08D99}" type="sibTrans" cxnId="{B2276892-8F6E-4A16-9EE8-365ABA85B444}">
      <dgm:prSet/>
      <dgm:spPr/>
      <dgm:t>
        <a:bodyPr/>
        <a:lstStyle/>
        <a:p>
          <a:endParaRPr lang="ru-RU">
            <a:latin typeface="Times New Roman" panose="02020603050405020304" pitchFamily="18" charset="0"/>
            <a:cs typeface="Times New Roman" panose="02020603050405020304" pitchFamily="18" charset="0"/>
          </a:endParaRPr>
        </a:p>
      </dgm:t>
    </dgm:pt>
    <dgm:pt modelId="{7A26C6AB-FD28-4BDC-BC60-30DE74920AE7}">
      <dgm:prSet phldrT="[Текст]" custT="1"/>
      <dgm:spPr/>
      <dgm:t>
        <a:bodyPr/>
        <a:lstStyle/>
        <a:p>
          <a:r>
            <a:rPr lang="ro-RO" sz="1400" b="1" dirty="0" smtClean="0">
              <a:latin typeface="Times New Roman" panose="02020603050405020304" pitchFamily="18" charset="0"/>
              <a:cs typeface="Times New Roman" panose="02020603050405020304" pitchFamily="18" charset="0"/>
            </a:rPr>
            <a:t>Evaluarea și compararea ofertelor</a:t>
          </a:r>
          <a:endParaRPr lang="ru-RU" sz="1400" b="1" dirty="0">
            <a:latin typeface="Times New Roman" panose="02020603050405020304" pitchFamily="18" charset="0"/>
            <a:cs typeface="Times New Roman" panose="02020603050405020304" pitchFamily="18" charset="0"/>
          </a:endParaRPr>
        </a:p>
      </dgm:t>
    </dgm:pt>
    <dgm:pt modelId="{61B01C7F-5D64-46DF-BC88-44E5112B646D}" type="parTrans" cxnId="{063320D8-71AE-4F2C-AD6C-1CAE398EE1D5}">
      <dgm:prSet/>
      <dgm:spPr/>
      <dgm:t>
        <a:bodyPr/>
        <a:lstStyle/>
        <a:p>
          <a:endParaRPr lang="ru-RU">
            <a:latin typeface="Times New Roman" panose="02020603050405020304" pitchFamily="18" charset="0"/>
            <a:cs typeface="Times New Roman" panose="02020603050405020304" pitchFamily="18" charset="0"/>
          </a:endParaRPr>
        </a:p>
      </dgm:t>
    </dgm:pt>
    <dgm:pt modelId="{D837F9B4-A677-4472-9C16-37D086C39833}" type="sibTrans" cxnId="{063320D8-71AE-4F2C-AD6C-1CAE398EE1D5}">
      <dgm:prSet/>
      <dgm:spPr/>
      <dgm:t>
        <a:bodyPr/>
        <a:lstStyle/>
        <a:p>
          <a:endParaRPr lang="ru-RU">
            <a:latin typeface="Times New Roman" panose="02020603050405020304" pitchFamily="18" charset="0"/>
            <a:cs typeface="Times New Roman" panose="02020603050405020304" pitchFamily="18" charset="0"/>
          </a:endParaRPr>
        </a:p>
      </dgm:t>
    </dgm:pt>
    <dgm:pt modelId="{BE1F4600-5DCE-4945-A2DA-72628D4899E5}">
      <dgm:prSet phldrT="[Текст]" custT="1"/>
      <dgm:spPr/>
      <dgm:t>
        <a:bodyPr/>
        <a:lstStyle/>
        <a:p>
          <a:r>
            <a:rPr lang="ro-RO" sz="1400" b="1" dirty="0" smtClean="0">
              <a:latin typeface="Times New Roman" pitchFamily="18" charset="0"/>
              <a:cs typeface="Times New Roman" pitchFamily="18" charset="0"/>
            </a:rPr>
            <a:t>Cel mai mic preț sau</a:t>
          </a:r>
          <a:endParaRPr lang="ru-RU" sz="1400" b="1" dirty="0">
            <a:latin typeface="Times New Roman" pitchFamily="18" charset="0"/>
            <a:cs typeface="Times New Roman" pitchFamily="18" charset="0"/>
          </a:endParaRPr>
        </a:p>
      </dgm:t>
    </dgm:pt>
    <dgm:pt modelId="{34E60FB2-CB85-4F1D-B57E-6137E6236F45}" type="parTrans" cxnId="{513E0C8F-D3C7-4650-A931-D224125C15FA}">
      <dgm:prSet/>
      <dgm:spPr/>
      <dgm:t>
        <a:bodyPr/>
        <a:lstStyle/>
        <a:p>
          <a:endParaRPr lang="ru-RU">
            <a:latin typeface="Times New Roman" panose="02020603050405020304" pitchFamily="18" charset="0"/>
            <a:cs typeface="Times New Roman" panose="02020603050405020304" pitchFamily="18" charset="0"/>
          </a:endParaRPr>
        </a:p>
      </dgm:t>
    </dgm:pt>
    <dgm:pt modelId="{2B849A9B-FEAE-4E33-8233-A984E6145211}" type="sibTrans" cxnId="{513E0C8F-D3C7-4650-A931-D224125C15FA}">
      <dgm:prSet/>
      <dgm:spPr/>
      <dgm:t>
        <a:bodyPr/>
        <a:lstStyle/>
        <a:p>
          <a:endParaRPr lang="ru-RU">
            <a:latin typeface="Times New Roman" panose="02020603050405020304" pitchFamily="18" charset="0"/>
            <a:cs typeface="Times New Roman" panose="02020603050405020304" pitchFamily="18" charset="0"/>
          </a:endParaRPr>
        </a:p>
      </dgm:t>
    </dgm:pt>
    <dgm:pt modelId="{D0B3EF06-4AEE-40E1-850D-5576E6197F47}">
      <dgm:prSet phldrT="[Текст]" custT="1"/>
      <dgm:spPr/>
      <dgm:t>
        <a:bodyPr/>
        <a:lstStyle/>
        <a:p>
          <a:r>
            <a:rPr lang="ro-RO" sz="1400" b="1" dirty="0" smtClean="0">
              <a:latin typeface="Times New Roman" pitchFamily="18" charset="0"/>
              <a:cs typeface="Times New Roman" pitchFamily="18" charset="0"/>
            </a:rPr>
            <a:t>Oferta cea mai avantajoasă din punct de vedere economic</a:t>
          </a:r>
          <a:endParaRPr lang="ru-RU" sz="1400" b="1" dirty="0">
            <a:latin typeface="Times New Roman" pitchFamily="18" charset="0"/>
            <a:cs typeface="Times New Roman" pitchFamily="18" charset="0"/>
          </a:endParaRPr>
        </a:p>
      </dgm:t>
    </dgm:pt>
    <dgm:pt modelId="{24918584-2883-45C8-AC9E-8304987E6876}" type="parTrans" cxnId="{D88A8E99-2BE7-4687-9FE5-EA322476BAF8}">
      <dgm:prSet/>
      <dgm:spPr/>
      <dgm:t>
        <a:bodyPr/>
        <a:lstStyle/>
        <a:p>
          <a:endParaRPr lang="ru-RU">
            <a:latin typeface="Times New Roman" panose="02020603050405020304" pitchFamily="18" charset="0"/>
            <a:cs typeface="Times New Roman" panose="02020603050405020304" pitchFamily="18" charset="0"/>
          </a:endParaRPr>
        </a:p>
      </dgm:t>
    </dgm:pt>
    <dgm:pt modelId="{890216CC-0D8D-41FC-9F94-C7BBFB2E9034}" type="sibTrans" cxnId="{D88A8E99-2BE7-4687-9FE5-EA322476BAF8}">
      <dgm:prSet/>
      <dgm:spPr/>
      <dgm:t>
        <a:bodyPr/>
        <a:lstStyle/>
        <a:p>
          <a:endParaRPr lang="ru-RU">
            <a:latin typeface="Times New Roman" panose="02020603050405020304" pitchFamily="18" charset="0"/>
            <a:cs typeface="Times New Roman" panose="02020603050405020304" pitchFamily="18" charset="0"/>
          </a:endParaRPr>
        </a:p>
      </dgm:t>
    </dgm:pt>
    <dgm:pt modelId="{3E01E304-B690-4C12-9CC5-20B4C0DBA99F}">
      <dgm:prSet phldrT="[Текст]" custT="1"/>
      <dgm:spPr/>
      <dgm:t>
        <a:bodyPr/>
        <a:lstStyle/>
        <a:p>
          <a:r>
            <a:rPr lang="ro-RO" sz="1400" dirty="0" smtClean="0">
              <a:latin typeface="Times New Roman" panose="02020603050405020304" pitchFamily="18" charset="0"/>
              <a:cs typeface="Times New Roman" panose="02020603050405020304" pitchFamily="18" charset="0"/>
            </a:rPr>
            <a:t>Atribuirea  contractului</a:t>
          </a:r>
          <a:endParaRPr lang="ru-RU" sz="1400" dirty="0">
            <a:latin typeface="Times New Roman" panose="02020603050405020304" pitchFamily="18" charset="0"/>
            <a:cs typeface="Times New Roman" panose="02020603050405020304" pitchFamily="18" charset="0"/>
          </a:endParaRPr>
        </a:p>
      </dgm:t>
    </dgm:pt>
    <dgm:pt modelId="{48F7F159-69A0-47EA-8F2E-83B88F714B1F}" type="parTrans" cxnId="{39CFC4FC-44AC-4565-B0AD-46346D52B560}">
      <dgm:prSet/>
      <dgm:spPr/>
      <dgm:t>
        <a:bodyPr/>
        <a:lstStyle/>
        <a:p>
          <a:endParaRPr lang="ru-RU">
            <a:latin typeface="Times New Roman" panose="02020603050405020304" pitchFamily="18" charset="0"/>
            <a:cs typeface="Times New Roman" panose="02020603050405020304" pitchFamily="18" charset="0"/>
          </a:endParaRPr>
        </a:p>
      </dgm:t>
    </dgm:pt>
    <dgm:pt modelId="{B93A488F-04CC-4CC0-8E19-AC23503EDAFE}" type="sibTrans" cxnId="{39CFC4FC-44AC-4565-B0AD-46346D52B560}">
      <dgm:prSet/>
      <dgm:spPr/>
      <dgm:t>
        <a:bodyPr/>
        <a:lstStyle/>
        <a:p>
          <a:endParaRPr lang="ru-RU">
            <a:latin typeface="Times New Roman" panose="02020603050405020304" pitchFamily="18" charset="0"/>
            <a:cs typeface="Times New Roman" panose="02020603050405020304" pitchFamily="18" charset="0"/>
          </a:endParaRPr>
        </a:p>
      </dgm:t>
    </dgm:pt>
    <dgm:pt modelId="{7CED2737-9DC3-4056-B493-5ED2FC0A122C}">
      <dgm:prSet phldrT="[Текст]" custT="1"/>
      <dgm:spPr/>
      <dgm:t>
        <a:bodyPr/>
        <a:lstStyle/>
        <a:p>
          <a:r>
            <a:rPr lang="ro-RO" sz="1200" b="1" dirty="0" smtClean="0">
              <a:latin typeface="Times New Roman" pitchFamily="18" charset="0"/>
              <a:cs typeface="Times New Roman" pitchFamily="18" charset="0"/>
            </a:rPr>
            <a:t>Informarea operatorilor economici despre rezultatele procedurii de achiziție;</a:t>
          </a:r>
          <a:endParaRPr lang="ru-RU" sz="1200" b="1" dirty="0">
            <a:latin typeface="Times New Roman" pitchFamily="18" charset="0"/>
            <a:cs typeface="Times New Roman" pitchFamily="18" charset="0"/>
          </a:endParaRPr>
        </a:p>
      </dgm:t>
    </dgm:pt>
    <dgm:pt modelId="{54131356-C10E-432C-ABB6-93D861076736}" type="parTrans" cxnId="{AFC0EB7B-C449-49B4-815D-FAEFB109E2D2}">
      <dgm:prSet/>
      <dgm:spPr/>
      <dgm:t>
        <a:bodyPr/>
        <a:lstStyle/>
        <a:p>
          <a:endParaRPr lang="ru-RU">
            <a:latin typeface="Times New Roman" panose="02020603050405020304" pitchFamily="18" charset="0"/>
            <a:cs typeface="Times New Roman" panose="02020603050405020304" pitchFamily="18" charset="0"/>
          </a:endParaRPr>
        </a:p>
      </dgm:t>
    </dgm:pt>
    <dgm:pt modelId="{3FF6D3F1-B4E0-438E-8988-3F6F81BA4238}" type="sibTrans" cxnId="{AFC0EB7B-C449-49B4-815D-FAEFB109E2D2}">
      <dgm:prSet/>
      <dgm:spPr/>
      <dgm:t>
        <a:bodyPr/>
        <a:lstStyle/>
        <a:p>
          <a:endParaRPr lang="ru-RU">
            <a:latin typeface="Times New Roman" panose="02020603050405020304" pitchFamily="18" charset="0"/>
            <a:cs typeface="Times New Roman" panose="02020603050405020304" pitchFamily="18" charset="0"/>
          </a:endParaRPr>
        </a:p>
      </dgm:t>
    </dgm:pt>
    <dgm:pt modelId="{CD8A4E1A-A200-4F0B-BBBE-97B3A0580515}">
      <dgm:prSet phldrT="[Текст]" custT="1"/>
      <dgm:spPr/>
      <dgm:t>
        <a:bodyPr/>
        <a:lstStyle/>
        <a:p>
          <a:r>
            <a:rPr lang="ro-RO" sz="1400" b="1" dirty="0" smtClean="0">
              <a:effectLst/>
              <a:latin typeface="Times New Roman" pitchFamily="18" charset="0"/>
              <a:cs typeface="Times New Roman" pitchFamily="18" charset="0"/>
            </a:rPr>
            <a:t>La sediul autorității.</a:t>
          </a:r>
          <a:endParaRPr lang="ru-RU" sz="1400" b="1" dirty="0">
            <a:effectLst/>
            <a:latin typeface="Times New Roman" pitchFamily="18" charset="0"/>
            <a:cs typeface="Times New Roman" pitchFamily="18" charset="0"/>
          </a:endParaRPr>
        </a:p>
      </dgm:t>
    </dgm:pt>
    <dgm:pt modelId="{8266146B-284D-47E0-8739-1AE8C2F7F36C}" type="parTrans" cxnId="{1B5C1310-5CE8-4AE0-B0BC-4AF0B7E1A9AA}">
      <dgm:prSet/>
      <dgm:spPr/>
      <dgm:t>
        <a:bodyPr/>
        <a:lstStyle/>
        <a:p>
          <a:endParaRPr lang="ru-RU">
            <a:latin typeface="Times New Roman" panose="02020603050405020304" pitchFamily="18" charset="0"/>
            <a:cs typeface="Times New Roman" panose="02020603050405020304" pitchFamily="18" charset="0"/>
          </a:endParaRPr>
        </a:p>
      </dgm:t>
    </dgm:pt>
    <dgm:pt modelId="{FCD6589F-67B0-4EA8-9D61-E23EDE502AF3}" type="sibTrans" cxnId="{1B5C1310-5CE8-4AE0-B0BC-4AF0B7E1A9AA}">
      <dgm:prSet/>
      <dgm:spPr/>
      <dgm:t>
        <a:bodyPr/>
        <a:lstStyle/>
        <a:p>
          <a:endParaRPr lang="ru-RU">
            <a:latin typeface="Times New Roman" panose="02020603050405020304" pitchFamily="18" charset="0"/>
            <a:cs typeface="Times New Roman" panose="02020603050405020304" pitchFamily="18" charset="0"/>
          </a:endParaRPr>
        </a:p>
      </dgm:t>
    </dgm:pt>
    <dgm:pt modelId="{4766A3A6-622B-4686-8D19-895C5C6CCF60}">
      <dgm:prSet phldrT="[Текст]" custT="1"/>
      <dgm:spPr/>
      <dgm:t>
        <a:bodyPr/>
        <a:lstStyle/>
        <a:p>
          <a:r>
            <a:rPr lang="ro-RO" sz="1200" b="1" dirty="0" smtClean="0">
              <a:latin typeface="Times New Roman" pitchFamily="18" charset="0"/>
              <a:cs typeface="Times New Roman" pitchFamily="18" charset="0"/>
            </a:rPr>
            <a:t>Respectarea perioadei de așteptare;</a:t>
          </a:r>
          <a:endParaRPr lang="ru-RU" sz="1200" b="1" dirty="0">
            <a:latin typeface="Times New Roman" pitchFamily="18" charset="0"/>
            <a:cs typeface="Times New Roman" pitchFamily="18" charset="0"/>
          </a:endParaRPr>
        </a:p>
      </dgm:t>
    </dgm:pt>
    <dgm:pt modelId="{3260F79D-1D2F-45F9-8634-DC83D012E643}" type="parTrans" cxnId="{484B78D5-DBEE-4427-ADD8-DE17B4E446A0}">
      <dgm:prSet/>
      <dgm:spPr/>
      <dgm:t>
        <a:bodyPr/>
        <a:lstStyle/>
        <a:p>
          <a:endParaRPr lang="ru-RU">
            <a:latin typeface="Times New Roman" panose="02020603050405020304" pitchFamily="18" charset="0"/>
            <a:cs typeface="Times New Roman" panose="02020603050405020304" pitchFamily="18" charset="0"/>
          </a:endParaRPr>
        </a:p>
      </dgm:t>
    </dgm:pt>
    <dgm:pt modelId="{FEBFF33B-17A2-4AC7-BD38-B44B05BC7640}" type="sibTrans" cxnId="{484B78D5-DBEE-4427-ADD8-DE17B4E446A0}">
      <dgm:prSet/>
      <dgm:spPr/>
      <dgm:t>
        <a:bodyPr/>
        <a:lstStyle/>
        <a:p>
          <a:endParaRPr lang="ru-RU">
            <a:latin typeface="Times New Roman" panose="02020603050405020304" pitchFamily="18" charset="0"/>
            <a:cs typeface="Times New Roman" panose="02020603050405020304" pitchFamily="18" charset="0"/>
          </a:endParaRPr>
        </a:p>
      </dgm:t>
    </dgm:pt>
    <dgm:pt modelId="{28CC9AA2-D002-4D21-A96D-2F6F00461587}">
      <dgm:prSet phldrT="[Текст]" custT="1"/>
      <dgm:spPr/>
      <dgm:t>
        <a:bodyPr/>
        <a:lstStyle/>
        <a:p>
          <a:r>
            <a:rPr lang="ro-RO" sz="1200" b="1" dirty="0" smtClean="0">
              <a:latin typeface="Times New Roman" pitchFamily="18" charset="0"/>
              <a:cs typeface="Times New Roman" pitchFamily="18" charset="0"/>
            </a:rPr>
            <a:t>Solicitarea garanției de bună execuție;</a:t>
          </a:r>
          <a:endParaRPr lang="ru-RU" sz="1200" b="1" dirty="0">
            <a:latin typeface="Times New Roman" pitchFamily="18" charset="0"/>
            <a:cs typeface="Times New Roman" pitchFamily="18" charset="0"/>
          </a:endParaRPr>
        </a:p>
      </dgm:t>
    </dgm:pt>
    <dgm:pt modelId="{46967F53-0376-4F5C-A83D-1A594B51ABA3}" type="parTrans" cxnId="{EB1C2290-4464-4FA2-88BA-73E2F58CF33C}">
      <dgm:prSet/>
      <dgm:spPr/>
      <dgm:t>
        <a:bodyPr/>
        <a:lstStyle/>
        <a:p>
          <a:endParaRPr lang="ru-RU">
            <a:latin typeface="Times New Roman" panose="02020603050405020304" pitchFamily="18" charset="0"/>
            <a:cs typeface="Times New Roman" panose="02020603050405020304" pitchFamily="18" charset="0"/>
          </a:endParaRPr>
        </a:p>
      </dgm:t>
    </dgm:pt>
    <dgm:pt modelId="{97AB2C6A-BC07-4599-A360-867211BFA947}" type="sibTrans" cxnId="{EB1C2290-4464-4FA2-88BA-73E2F58CF33C}">
      <dgm:prSet/>
      <dgm:spPr/>
      <dgm:t>
        <a:bodyPr/>
        <a:lstStyle/>
        <a:p>
          <a:endParaRPr lang="ru-RU">
            <a:latin typeface="Times New Roman" panose="02020603050405020304" pitchFamily="18" charset="0"/>
            <a:cs typeface="Times New Roman" panose="02020603050405020304" pitchFamily="18" charset="0"/>
          </a:endParaRPr>
        </a:p>
      </dgm:t>
    </dgm:pt>
    <dgm:pt modelId="{C97471A0-6983-43DE-AEC2-26DE7ADC5FF9}">
      <dgm:prSet phldrT="[Текст]" custT="1"/>
      <dgm:spPr/>
      <dgm:t>
        <a:bodyPr/>
        <a:lstStyle/>
        <a:p>
          <a:r>
            <a:rPr lang="ro-RO" sz="1200" b="1" dirty="0" smtClean="0">
              <a:latin typeface="Times New Roman" pitchFamily="18" charset="0"/>
              <a:cs typeface="Times New Roman" pitchFamily="18" charset="0"/>
            </a:rPr>
            <a:t>Semnarea contractului de achiziție publică;</a:t>
          </a:r>
          <a:endParaRPr lang="ru-RU" sz="1200" b="1" dirty="0">
            <a:latin typeface="Times New Roman" pitchFamily="18" charset="0"/>
            <a:cs typeface="Times New Roman" pitchFamily="18" charset="0"/>
          </a:endParaRPr>
        </a:p>
      </dgm:t>
    </dgm:pt>
    <dgm:pt modelId="{2B67A6DA-76E6-4BFB-873D-52CC14463DC4}" type="parTrans" cxnId="{2513F966-8BCC-470E-869A-AA363033AC80}">
      <dgm:prSet/>
      <dgm:spPr/>
      <dgm:t>
        <a:bodyPr/>
        <a:lstStyle/>
        <a:p>
          <a:endParaRPr lang="ru-RU">
            <a:latin typeface="Times New Roman" panose="02020603050405020304" pitchFamily="18" charset="0"/>
            <a:cs typeface="Times New Roman" panose="02020603050405020304" pitchFamily="18" charset="0"/>
          </a:endParaRPr>
        </a:p>
      </dgm:t>
    </dgm:pt>
    <dgm:pt modelId="{A9B94798-CBEE-4A48-84F2-4CA5F93E1386}" type="sibTrans" cxnId="{2513F966-8BCC-470E-869A-AA363033AC80}">
      <dgm:prSet/>
      <dgm:spPr/>
      <dgm:t>
        <a:bodyPr/>
        <a:lstStyle/>
        <a:p>
          <a:endParaRPr lang="ru-RU">
            <a:latin typeface="Times New Roman" panose="02020603050405020304" pitchFamily="18" charset="0"/>
            <a:cs typeface="Times New Roman" panose="02020603050405020304" pitchFamily="18" charset="0"/>
          </a:endParaRPr>
        </a:p>
      </dgm:t>
    </dgm:pt>
    <dgm:pt modelId="{DA8FF46A-7E9F-4DDD-8E70-83D83799178F}">
      <dgm:prSet phldrT="[Текст]" custT="1"/>
      <dgm:spPr/>
      <dgm:t>
        <a:bodyPr/>
        <a:lstStyle/>
        <a:p>
          <a:r>
            <a:rPr lang="ro-RO" sz="1200" b="1" dirty="0" smtClean="0">
              <a:latin typeface="Times New Roman" pitchFamily="18" charset="0"/>
              <a:cs typeface="Times New Roman" pitchFamily="18" charset="0"/>
            </a:rPr>
            <a:t>Înregistrarea contractului la Trezorerie.</a:t>
          </a:r>
          <a:endParaRPr lang="ru-RU" sz="1200" b="1" dirty="0">
            <a:latin typeface="Times New Roman" pitchFamily="18" charset="0"/>
            <a:cs typeface="Times New Roman" pitchFamily="18" charset="0"/>
          </a:endParaRPr>
        </a:p>
      </dgm:t>
    </dgm:pt>
    <dgm:pt modelId="{01A314BB-4D7B-431D-97D1-9BBA92DD3675}" type="parTrans" cxnId="{639DAE8C-EEAD-4833-8FD6-8C9B2E7034F1}">
      <dgm:prSet/>
      <dgm:spPr/>
      <dgm:t>
        <a:bodyPr/>
        <a:lstStyle/>
        <a:p>
          <a:endParaRPr lang="ru-RU">
            <a:latin typeface="Times New Roman" panose="02020603050405020304" pitchFamily="18" charset="0"/>
            <a:cs typeface="Times New Roman" panose="02020603050405020304" pitchFamily="18" charset="0"/>
          </a:endParaRPr>
        </a:p>
      </dgm:t>
    </dgm:pt>
    <dgm:pt modelId="{2995BB29-7B6E-4F56-8B72-8520DD6A287B}" type="sibTrans" cxnId="{639DAE8C-EEAD-4833-8FD6-8C9B2E7034F1}">
      <dgm:prSet/>
      <dgm:spPr/>
      <dgm:t>
        <a:bodyPr/>
        <a:lstStyle/>
        <a:p>
          <a:endParaRPr lang="ru-RU">
            <a:latin typeface="Times New Roman" panose="02020603050405020304" pitchFamily="18" charset="0"/>
            <a:cs typeface="Times New Roman" panose="02020603050405020304" pitchFamily="18" charset="0"/>
          </a:endParaRPr>
        </a:p>
      </dgm:t>
    </dgm:pt>
    <dgm:pt modelId="{A3D70076-596E-486B-B5E1-F554C3E0E817}">
      <dgm:prSet phldrT="[Текст]" custT="1"/>
      <dgm:spPr/>
      <dgm:t>
        <a:bodyPr/>
        <a:lstStyle/>
        <a:p>
          <a:r>
            <a:rPr lang="ro-RO" sz="1200" b="1" dirty="0" smtClean="0">
              <a:latin typeface="Times New Roman" pitchFamily="18" charset="0"/>
              <a:cs typeface="Times New Roman" pitchFamily="18" charset="0"/>
            </a:rPr>
            <a:t>Raportarea. Întocmirea dării de seamă.</a:t>
          </a:r>
          <a:endParaRPr lang="ru-RU" sz="1200" b="1" dirty="0">
            <a:latin typeface="Times New Roman" pitchFamily="18" charset="0"/>
            <a:cs typeface="Times New Roman" pitchFamily="18" charset="0"/>
          </a:endParaRPr>
        </a:p>
      </dgm:t>
    </dgm:pt>
    <dgm:pt modelId="{E278CFC9-EC67-41A5-862D-FCD227719857}" type="parTrans" cxnId="{6A118BE2-E131-4BA7-B2AD-2937F34A142A}">
      <dgm:prSet/>
      <dgm:spPr/>
      <dgm:t>
        <a:bodyPr/>
        <a:lstStyle/>
        <a:p>
          <a:endParaRPr lang="ro-RO">
            <a:latin typeface="Times New Roman" panose="02020603050405020304" pitchFamily="18" charset="0"/>
            <a:cs typeface="Times New Roman" panose="02020603050405020304" pitchFamily="18" charset="0"/>
          </a:endParaRPr>
        </a:p>
      </dgm:t>
    </dgm:pt>
    <dgm:pt modelId="{ED3DECCD-8C44-4D46-B766-51D7E87D9C88}" type="sibTrans" cxnId="{6A118BE2-E131-4BA7-B2AD-2937F34A142A}">
      <dgm:prSet/>
      <dgm:spPr/>
      <dgm:t>
        <a:bodyPr/>
        <a:lstStyle/>
        <a:p>
          <a:endParaRPr lang="ro-RO">
            <a:latin typeface="Times New Roman" panose="02020603050405020304" pitchFamily="18" charset="0"/>
            <a:cs typeface="Times New Roman" panose="02020603050405020304" pitchFamily="18" charset="0"/>
          </a:endParaRPr>
        </a:p>
      </dgm:t>
    </dgm:pt>
    <dgm:pt modelId="{5CDF2403-562D-4EF0-B97F-28A459688A79}" type="pres">
      <dgm:prSet presAssocID="{787CD5D8-9BE5-4E7B-B3E0-287214D8954E}" presName="composite" presStyleCnt="0">
        <dgm:presLayoutVars>
          <dgm:chMax val="5"/>
          <dgm:dir/>
          <dgm:animLvl val="ctr"/>
          <dgm:resizeHandles val="exact"/>
        </dgm:presLayoutVars>
      </dgm:prSet>
      <dgm:spPr/>
      <dgm:t>
        <a:bodyPr/>
        <a:lstStyle/>
        <a:p>
          <a:endParaRPr lang="en-GB"/>
        </a:p>
      </dgm:t>
    </dgm:pt>
    <dgm:pt modelId="{17EC9735-77C6-4C41-B16C-67D2E682D0B1}" type="pres">
      <dgm:prSet presAssocID="{787CD5D8-9BE5-4E7B-B3E0-287214D8954E}" presName="cycle" presStyleCnt="0"/>
      <dgm:spPr/>
    </dgm:pt>
    <dgm:pt modelId="{FBBBC3FA-2F62-4377-AC28-9E3955345AA6}" type="pres">
      <dgm:prSet presAssocID="{787CD5D8-9BE5-4E7B-B3E0-287214D8954E}" presName="centerShape" presStyleCnt="0"/>
      <dgm:spPr/>
    </dgm:pt>
    <dgm:pt modelId="{7D5A4343-D7CA-4B5F-9694-513F2309E0C1}" type="pres">
      <dgm:prSet presAssocID="{787CD5D8-9BE5-4E7B-B3E0-287214D8954E}" presName="connSite" presStyleLbl="node1" presStyleIdx="0" presStyleCnt="4"/>
      <dgm:spPr/>
    </dgm:pt>
    <dgm:pt modelId="{4C61A0D2-629D-4126-B39E-75EFBB1E695E}" type="pres">
      <dgm:prSet presAssocID="{787CD5D8-9BE5-4E7B-B3E0-287214D8954E}" presName="visible" presStyleLbl="node1" presStyleIdx="0" presStyleCnt="4" custScaleX="77655" custScaleY="63472"/>
      <dgm:spPr>
        <a:blipFill rotWithShape="0">
          <a:blip xmlns:r="http://schemas.openxmlformats.org/officeDocument/2006/relationships" r:embed="rId1"/>
          <a:stretch>
            <a:fillRect/>
          </a:stretch>
        </a:blipFill>
      </dgm:spPr>
    </dgm:pt>
    <dgm:pt modelId="{99C5EC19-FB89-4F53-938B-A0AE9038AA3E}" type="pres">
      <dgm:prSet presAssocID="{3481E007-7168-444C-8DE4-99AADFB1C300}" presName="Name25" presStyleLbl="parChTrans1D1" presStyleIdx="0" presStyleCnt="3"/>
      <dgm:spPr/>
      <dgm:t>
        <a:bodyPr/>
        <a:lstStyle/>
        <a:p>
          <a:endParaRPr lang="en-GB"/>
        </a:p>
      </dgm:t>
    </dgm:pt>
    <dgm:pt modelId="{D71F3F30-39B1-4E41-AA72-6134D00C4083}" type="pres">
      <dgm:prSet presAssocID="{6B0E9C7F-4017-41D7-AEF6-794173A5378B}" presName="node" presStyleCnt="0"/>
      <dgm:spPr/>
    </dgm:pt>
    <dgm:pt modelId="{7D65A5BE-9D21-4163-B0E4-0756E68EDA07}" type="pres">
      <dgm:prSet presAssocID="{6B0E9C7F-4017-41D7-AEF6-794173A5378B}" presName="parentNode" presStyleLbl="node1" presStyleIdx="1" presStyleCnt="4" custScaleX="128555">
        <dgm:presLayoutVars>
          <dgm:chMax val="1"/>
          <dgm:bulletEnabled val="1"/>
        </dgm:presLayoutVars>
      </dgm:prSet>
      <dgm:spPr/>
      <dgm:t>
        <a:bodyPr/>
        <a:lstStyle/>
        <a:p>
          <a:endParaRPr lang="en-GB"/>
        </a:p>
      </dgm:t>
    </dgm:pt>
    <dgm:pt modelId="{399799B6-2CEE-4EB0-A015-9641ABB086B3}" type="pres">
      <dgm:prSet presAssocID="{6B0E9C7F-4017-41D7-AEF6-794173A5378B}" presName="childNode" presStyleLbl="revTx" presStyleIdx="0" presStyleCnt="3">
        <dgm:presLayoutVars>
          <dgm:bulletEnabled val="1"/>
        </dgm:presLayoutVars>
      </dgm:prSet>
      <dgm:spPr/>
      <dgm:t>
        <a:bodyPr/>
        <a:lstStyle/>
        <a:p>
          <a:endParaRPr lang="ru-RU"/>
        </a:p>
      </dgm:t>
    </dgm:pt>
    <dgm:pt modelId="{ACBF9F0D-103C-44D8-847E-E2B0567B0602}" type="pres">
      <dgm:prSet presAssocID="{61B01C7F-5D64-46DF-BC88-44E5112B646D}" presName="Name25" presStyleLbl="parChTrans1D1" presStyleIdx="1" presStyleCnt="3"/>
      <dgm:spPr/>
      <dgm:t>
        <a:bodyPr/>
        <a:lstStyle/>
        <a:p>
          <a:endParaRPr lang="en-GB"/>
        </a:p>
      </dgm:t>
    </dgm:pt>
    <dgm:pt modelId="{893E0F85-B5F7-4874-8F29-85CD5378C767}" type="pres">
      <dgm:prSet presAssocID="{7A26C6AB-FD28-4BDC-BC60-30DE74920AE7}" presName="node" presStyleCnt="0"/>
      <dgm:spPr/>
    </dgm:pt>
    <dgm:pt modelId="{3868F258-BB4C-4A94-9D72-0B9766AEE2BD}" type="pres">
      <dgm:prSet presAssocID="{7A26C6AB-FD28-4BDC-BC60-30DE74920AE7}" presName="parentNode" presStyleLbl="node1" presStyleIdx="2" presStyleCnt="4" custScaleX="123851" custLinFactNeighborX="23551" custLinFactNeighborY="4552">
        <dgm:presLayoutVars>
          <dgm:chMax val="1"/>
          <dgm:bulletEnabled val="1"/>
        </dgm:presLayoutVars>
      </dgm:prSet>
      <dgm:spPr/>
      <dgm:t>
        <a:bodyPr/>
        <a:lstStyle/>
        <a:p>
          <a:endParaRPr lang="en-GB"/>
        </a:p>
      </dgm:t>
    </dgm:pt>
    <dgm:pt modelId="{1711F97D-AEA1-4299-A0D9-7E6A3AE8B3CA}" type="pres">
      <dgm:prSet presAssocID="{7A26C6AB-FD28-4BDC-BC60-30DE74920AE7}" presName="childNode" presStyleLbl="revTx" presStyleIdx="1" presStyleCnt="3">
        <dgm:presLayoutVars>
          <dgm:bulletEnabled val="1"/>
        </dgm:presLayoutVars>
      </dgm:prSet>
      <dgm:spPr/>
      <dgm:t>
        <a:bodyPr/>
        <a:lstStyle/>
        <a:p>
          <a:endParaRPr lang="ru-RU"/>
        </a:p>
      </dgm:t>
    </dgm:pt>
    <dgm:pt modelId="{517BFBD7-8EDC-4543-8B66-B9F515F62385}" type="pres">
      <dgm:prSet presAssocID="{48F7F159-69A0-47EA-8F2E-83B88F714B1F}" presName="Name25" presStyleLbl="parChTrans1D1" presStyleIdx="2" presStyleCnt="3"/>
      <dgm:spPr/>
      <dgm:t>
        <a:bodyPr/>
        <a:lstStyle/>
        <a:p>
          <a:endParaRPr lang="en-GB"/>
        </a:p>
      </dgm:t>
    </dgm:pt>
    <dgm:pt modelId="{A1260F64-E111-4CC0-ABBF-A7ADC0B2B01B}" type="pres">
      <dgm:prSet presAssocID="{3E01E304-B690-4C12-9CC5-20B4C0DBA99F}" presName="node" presStyleCnt="0"/>
      <dgm:spPr/>
    </dgm:pt>
    <dgm:pt modelId="{49DF7BEB-4B4D-41E7-AF84-66E5899D6D0E}" type="pres">
      <dgm:prSet presAssocID="{3E01E304-B690-4C12-9CC5-20B4C0DBA99F}" presName="parentNode" presStyleLbl="node1" presStyleIdx="3" presStyleCnt="4" custScaleX="125262" custScaleY="83990" custLinFactNeighborX="69489" custLinFactNeighborY="49">
        <dgm:presLayoutVars>
          <dgm:chMax val="1"/>
          <dgm:bulletEnabled val="1"/>
        </dgm:presLayoutVars>
      </dgm:prSet>
      <dgm:spPr/>
      <dgm:t>
        <a:bodyPr/>
        <a:lstStyle/>
        <a:p>
          <a:endParaRPr lang="ru-RU"/>
        </a:p>
      </dgm:t>
    </dgm:pt>
    <dgm:pt modelId="{153AD820-3FB5-4007-90B2-A2853AE14189}" type="pres">
      <dgm:prSet presAssocID="{3E01E304-B690-4C12-9CC5-20B4C0DBA99F}" presName="childNode" presStyleLbl="revTx" presStyleIdx="2" presStyleCnt="3">
        <dgm:presLayoutVars>
          <dgm:bulletEnabled val="1"/>
        </dgm:presLayoutVars>
      </dgm:prSet>
      <dgm:spPr/>
      <dgm:t>
        <a:bodyPr/>
        <a:lstStyle/>
        <a:p>
          <a:endParaRPr lang="ru-RU"/>
        </a:p>
      </dgm:t>
    </dgm:pt>
  </dgm:ptLst>
  <dgm:cxnLst>
    <dgm:cxn modelId="{FAA972C4-E117-4602-BBD9-A211E0C8C642}" type="presOf" srcId="{A3D70076-596E-486B-B5E1-F554C3E0E817}" destId="{153AD820-3FB5-4007-90B2-A2853AE14189}" srcOrd="0" destOrd="4" presId="urn:microsoft.com/office/officeart/2005/8/layout/radial2"/>
    <dgm:cxn modelId="{D1297CEF-B629-4737-B8F9-EB610847091E}" srcId="{6B0E9C7F-4017-41D7-AEF6-794173A5378B}" destId="{F94BE922-0D6E-4F22-BDAA-9A7434939EB0}" srcOrd="0" destOrd="0" parTransId="{DFCB9406-1C82-4F18-AC47-DC598DAC80BE}" sibTransId="{68B505A6-72DE-4D6B-B8C4-877096B07BCA}"/>
    <dgm:cxn modelId="{17685F42-A3BF-46F9-A3CC-818E669AEEF6}" srcId="{787CD5D8-9BE5-4E7B-B3E0-287214D8954E}" destId="{6B0E9C7F-4017-41D7-AEF6-794173A5378B}" srcOrd="0" destOrd="0" parTransId="{3481E007-7168-444C-8DE4-99AADFB1C300}" sibTransId="{C178C99E-1714-4929-AAF9-CA73DAE4DACE}"/>
    <dgm:cxn modelId="{D08CB66B-F2DA-436D-9A37-C08FF979F890}" type="presOf" srcId="{61B01C7F-5D64-46DF-BC88-44E5112B646D}" destId="{ACBF9F0D-103C-44D8-847E-E2B0567B0602}" srcOrd="0" destOrd="0" presId="urn:microsoft.com/office/officeart/2005/8/layout/radial2"/>
    <dgm:cxn modelId="{6A118BE2-E131-4BA7-B2AD-2937F34A142A}" srcId="{3E01E304-B690-4C12-9CC5-20B4C0DBA99F}" destId="{A3D70076-596E-486B-B5E1-F554C3E0E817}" srcOrd="4" destOrd="0" parTransId="{E278CFC9-EC67-41A5-862D-FCD227719857}" sibTransId="{ED3DECCD-8C44-4D46-B766-51D7E87D9C88}"/>
    <dgm:cxn modelId="{EB1C2290-4464-4FA2-88BA-73E2F58CF33C}" srcId="{3E01E304-B690-4C12-9CC5-20B4C0DBA99F}" destId="{28CC9AA2-D002-4D21-A96D-2F6F00461587}" srcOrd="2" destOrd="0" parTransId="{46967F53-0376-4F5C-A83D-1A594B51ABA3}" sibTransId="{97AB2C6A-BC07-4599-A360-867211BFA947}"/>
    <dgm:cxn modelId="{74BDA8B7-9C08-4536-9676-3B0E73F92339}" type="presOf" srcId="{C97471A0-6983-43DE-AEC2-26DE7ADC5FF9}" destId="{153AD820-3FB5-4007-90B2-A2853AE14189}" srcOrd="0" destOrd="3" presId="urn:microsoft.com/office/officeart/2005/8/layout/radial2"/>
    <dgm:cxn modelId="{AFC0EB7B-C449-49B4-815D-FAEFB109E2D2}" srcId="{3E01E304-B690-4C12-9CC5-20B4C0DBA99F}" destId="{7CED2737-9DC3-4056-B493-5ED2FC0A122C}" srcOrd="0" destOrd="0" parTransId="{54131356-C10E-432C-ABB6-93D861076736}" sibTransId="{3FF6D3F1-B4E0-438E-8988-3F6F81BA4238}"/>
    <dgm:cxn modelId="{8096F84F-68EC-4C3F-917C-9EDDD447276A}" type="presOf" srcId="{48F7F159-69A0-47EA-8F2E-83B88F714B1F}" destId="{517BFBD7-8EDC-4543-8B66-B9F515F62385}" srcOrd="0" destOrd="0" presId="urn:microsoft.com/office/officeart/2005/8/layout/radial2"/>
    <dgm:cxn modelId="{1EAF8AC3-6153-48B7-9AC4-B24C46C8FA69}" type="presOf" srcId="{787CD5D8-9BE5-4E7B-B3E0-287214D8954E}" destId="{5CDF2403-562D-4EF0-B97F-28A459688A79}" srcOrd="0" destOrd="0" presId="urn:microsoft.com/office/officeart/2005/8/layout/radial2"/>
    <dgm:cxn modelId="{53893728-37EE-444F-BCA6-797898073DBE}" type="presOf" srcId="{7A26C6AB-FD28-4BDC-BC60-30DE74920AE7}" destId="{3868F258-BB4C-4A94-9D72-0B9766AEE2BD}" srcOrd="0" destOrd="0" presId="urn:microsoft.com/office/officeart/2005/8/layout/radial2"/>
    <dgm:cxn modelId="{67593D85-1434-449F-9DED-F3242D20452C}" type="presOf" srcId="{7CED2737-9DC3-4056-B493-5ED2FC0A122C}" destId="{153AD820-3FB5-4007-90B2-A2853AE14189}" srcOrd="0" destOrd="0" presId="urn:microsoft.com/office/officeart/2005/8/layout/radial2"/>
    <dgm:cxn modelId="{6B2AC008-2CA2-4689-938F-52F9607E19BF}" type="presOf" srcId="{6B0E9C7F-4017-41D7-AEF6-794173A5378B}" destId="{7D65A5BE-9D21-4163-B0E4-0756E68EDA07}" srcOrd="0" destOrd="0" presId="urn:microsoft.com/office/officeart/2005/8/layout/radial2"/>
    <dgm:cxn modelId="{D88A8E99-2BE7-4687-9FE5-EA322476BAF8}" srcId="{7A26C6AB-FD28-4BDC-BC60-30DE74920AE7}" destId="{D0B3EF06-4AEE-40E1-850D-5576E6197F47}" srcOrd="1" destOrd="0" parTransId="{24918584-2883-45C8-AC9E-8304987E6876}" sibTransId="{890216CC-0D8D-41FC-9F94-C7BBFB2E9034}"/>
    <dgm:cxn modelId="{1B5C1310-5CE8-4AE0-B0BC-4AF0B7E1A9AA}" srcId="{6B0E9C7F-4017-41D7-AEF6-794173A5378B}" destId="{CD8A4E1A-A200-4F0B-BBBE-97B3A0580515}" srcOrd="1" destOrd="0" parTransId="{8266146B-284D-47E0-8739-1AE8C2F7F36C}" sibTransId="{FCD6589F-67B0-4EA8-9D61-E23EDE502AF3}"/>
    <dgm:cxn modelId="{484B78D5-DBEE-4427-ADD8-DE17B4E446A0}" srcId="{3E01E304-B690-4C12-9CC5-20B4C0DBA99F}" destId="{4766A3A6-622B-4686-8D19-895C5C6CCF60}" srcOrd="1" destOrd="0" parTransId="{3260F79D-1D2F-45F9-8634-DC83D012E643}" sibTransId="{FEBFF33B-17A2-4AC7-BD38-B44B05BC7640}"/>
    <dgm:cxn modelId="{639DAE8C-EEAD-4833-8FD6-8C9B2E7034F1}" srcId="{3E01E304-B690-4C12-9CC5-20B4C0DBA99F}" destId="{DA8FF46A-7E9F-4DDD-8E70-83D83799178F}" srcOrd="5" destOrd="0" parTransId="{01A314BB-4D7B-431D-97D1-9BBA92DD3675}" sibTransId="{2995BB29-7B6E-4F56-8B72-8520DD6A287B}"/>
    <dgm:cxn modelId="{2BD268EF-939A-4314-AFA6-8F34DCE3B8E6}" type="presOf" srcId="{3E01E304-B690-4C12-9CC5-20B4C0DBA99F}" destId="{49DF7BEB-4B4D-41E7-AF84-66E5899D6D0E}" srcOrd="0" destOrd="0" presId="urn:microsoft.com/office/officeart/2005/8/layout/radial2"/>
    <dgm:cxn modelId="{E84FE8DA-EFCA-4F86-B59B-323B1EEF255C}" type="presOf" srcId="{4766A3A6-622B-4686-8D19-895C5C6CCF60}" destId="{153AD820-3FB5-4007-90B2-A2853AE14189}" srcOrd="0" destOrd="1" presId="urn:microsoft.com/office/officeart/2005/8/layout/radial2"/>
    <dgm:cxn modelId="{D64ADB29-3194-437B-85DF-39C983E5F9CB}" type="presOf" srcId="{BE1F4600-5DCE-4945-A2DA-72628D4899E5}" destId="{1711F97D-AEA1-4299-A0D9-7E6A3AE8B3CA}" srcOrd="0" destOrd="0" presId="urn:microsoft.com/office/officeart/2005/8/layout/radial2"/>
    <dgm:cxn modelId="{583E22D0-7D94-4E9B-B57B-2793AEB6F6CB}" type="presOf" srcId="{3481E007-7168-444C-8DE4-99AADFB1C300}" destId="{99C5EC19-FB89-4F53-938B-A0AE9038AA3E}" srcOrd="0" destOrd="0" presId="urn:microsoft.com/office/officeart/2005/8/layout/radial2"/>
    <dgm:cxn modelId="{B220DD81-07DD-4609-95C0-4389F96A5CB3}" type="presOf" srcId="{28CC9AA2-D002-4D21-A96D-2F6F00461587}" destId="{153AD820-3FB5-4007-90B2-A2853AE14189}" srcOrd="0" destOrd="2" presId="urn:microsoft.com/office/officeart/2005/8/layout/radial2"/>
    <dgm:cxn modelId="{A4F338AE-CCB0-4AFD-A3BA-95C6DCD65478}" type="presOf" srcId="{0BF921F0-4F41-455D-A71B-93F2D45EAE89}" destId="{399799B6-2CEE-4EB0-A015-9641ABB086B3}" srcOrd="0" destOrd="2" presId="urn:microsoft.com/office/officeart/2005/8/layout/radial2"/>
    <dgm:cxn modelId="{A11A6402-0D91-4B8F-BB49-0366603BD90B}" type="presOf" srcId="{DA8FF46A-7E9F-4DDD-8E70-83D83799178F}" destId="{153AD820-3FB5-4007-90B2-A2853AE14189}" srcOrd="0" destOrd="5" presId="urn:microsoft.com/office/officeart/2005/8/layout/radial2"/>
    <dgm:cxn modelId="{B2276892-8F6E-4A16-9EE8-365ABA85B444}" srcId="{6B0E9C7F-4017-41D7-AEF6-794173A5378B}" destId="{0BF921F0-4F41-455D-A71B-93F2D45EAE89}" srcOrd="2" destOrd="0" parTransId="{C1CA9E07-C358-461E-A2C1-1B8AF3FEFD48}" sibTransId="{246F5334-1E2C-4DDC-AFBA-910DDED08D99}"/>
    <dgm:cxn modelId="{2AA39214-6AC3-46FB-B65F-77D7BA5CECE7}" type="presOf" srcId="{CD8A4E1A-A200-4F0B-BBBE-97B3A0580515}" destId="{399799B6-2CEE-4EB0-A015-9641ABB086B3}" srcOrd="0" destOrd="1" presId="urn:microsoft.com/office/officeart/2005/8/layout/radial2"/>
    <dgm:cxn modelId="{063320D8-71AE-4F2C-AD6C-1CAE398EE1D5}" srcId="{787CD5D8-9BE5-4E7B-B3E0-287214D8954E}" destId="{7A26C6AB-FD28-4BDC-BC60-30DE74920AE7}" srcOrd="1" destOrd="0" parTransId="{61B01C7F-5D64-46DF-BC88-44E5112B646D}" sibTransId="{D837F9B4-A677-4472-9C16-37D086C39833}"/>
    <dgm:cxn modelId="{513E0C8F-D3C7-4650-A931-D224125C15FA}" srcId="{7A26C6AB-FD28-4BDC-BC60-30DE74920AE7}" destId="{BE1F4600-5DCE-4945-A2DA-72628D4899E5}" srcOrd="0" destOrd="0" parTransId="{34E60FB2-CB85-4F1D-B57E-6137E6236F45}" sibTransId="{2B849A9B-FEAE-4E33-8233-A984E6145211}"/>
    <dgm:cxn modelId="{A90DD339-48E3-43A3-951C-91D2EE63D4BC}" type="presOf" srcId="{F94BE922-0D6E-4F22-BDAA-9A7434939EB0}" destId="{399799B6-2CEE-4EB0-A015-9641ABB086B3}" srcOrd="0" destOrd="0" presId="urn:microsoft.com/office/officeart/2005/8/layout/radial2"/>
    <dgm:cxn modelId="{2513F966-8BCC-470E-869A-AA363033AC80}" srcId="{3E01E304-B690-4C12-9CC5-20B4C0DBA99F}" destId="{C97471A0-6983-43DE-AEC2-26DE7ADC5FF9}" srcOrd="3" destOrd="0" parTransId="{2B67A6DA-76E6-4BFB-873D-52CC14463DC4}" sibTransId="{A9B94798-CBEE-4A48-84F2-4CA5F93E1386}"/>
    <dgm:cxn modelId="{39CFC4FC-44AC-4565-B0AD-46346D52B560}" srcId="{787CD5D8-9BE5-4E7B-B3E0-287214D8954E}" destId="{3E01E304-B690-4C12-9CC5-20B4C0DBA99F}" srcOrd="2" destOrd="0" parTransId="{48F7F159-69A0-47EA-8F2E-83B88F714B1F}" sibTransId="{B93A488F-04CC-4CC0-8E19-AC23503EDAFE}"/>
    <dgm:cxn modelId="{C7453494-541E-4FF0-A990-5E5EA4B69818}" type="presOf" srcId="{D0B3EF06-4AEE-40E1-850D-5576E6197F47}" destId="{1711F97D-AEA1-4299-A0D9-7E6A3AE8B3CA}" srcOrd="0" destOrd="1" presId="urn:microsoft.com/office/officeart/2005/8/layout/radial2"/>
    <dgm:cxn modelId="{E16BCDE0-05B4-43B0-B4AF-06646EED6F33}" type="presParOf" srcId="{5CDF2403-562D-4EF0-B97F-28A459688A79}" destId="{17EC9735-77C6-4C41-B16C-67D2E682D0B1}" srcOrd="0" destOrd="0" presId="urn:microsoft.com/office/officeart/2005/8/layout/radial2"/>
    <dgm:cxn modelId="{3182FFDB-F5B6-46C9-80CC-C26C173FB6CE}" type="presParOf" srcId="{17EC9735-77C6-4C41-B16C-67D2E682D0B1}" destId="{FBBBC3FA-2F62-4377-AC28-9E3955345AA6}" srcOrd="0" destOrd="0" presId="urn:microsoft.com/office/officeart/2005/8/layout/radial2"/>
    <dgm:cxn modelId="{C0F28239-90AF-49C1-8F92-5221CE57E3D4}" type="presParOf" srcId="{FBBBC3FA-2F62-4377-AC28-9E3955345AA6}" destId="{7D5A4343-D7CA-4B5F-9694-513F2309E0C1}" srcOrd="0" destOrd="0" presId="urn:microsoft.com/office/officeart/2005/8/layout/radial2"/>
    <dgm:cxn modelId="{0F998990-E294-45D5-A3B2-E4DC08B5E20D}" type="presParOf" srcId="{FBBBC3FA-2F62-4377-AC28-9E3955345AA6}" destId="{4C61A0D2-629D-4126-B39E-75EFBB1E695E}" srcOrd="1" destOrd="0" presId="urn:microsoft.com/office/officeart/2005/8/layout/radial2"/>
    <dgm:cxn modelId="{90042D88-10D1-439C-9026-75EDE2FCD94F}" type="presParOf" srcId="{17EC9735-77C6-4C41-B16C-67D2E682D0B1}" destId="{99C5EC19-FB89-4F53-938B-A0AE9038AA3E}" srcOrd="1" destOrd="0" presId="urn:microsoft.com/office/officeart/2005/8/layout/radial2"/>
    <dgm:cxn modelId="{21B9E6D5-5B47-4E94-83E7-D089B543C219}" type="presParOf" srcId="{17EC9735-77C6-4C41-B16C-67D2E682D0B1}" destId="{D71F3F30-39B1-4E41-AA72-6134D00C4083}" srcOrd="2" destOrd="0" presId="urn:microsoft.com/office/officeart/2005/8/layout/radial2"/>
    <dgm:cxn modelId="{7BFD0F62-789D-4070-8620-CFECD3F7197B}" type="presParOf" srcId="{D71F3F30-39B1-4E41-AA72-6134D00C4083}" destId="{7D65A5BE-9D21-4163-B0E4-0756E68EDA07}" srcOrd="0" destOrd="0" presId="urn:microsoft.com/office/officeart/2005/8/layout/radial2"/>
    <dgm:cxn modelId="{C5757D81-B419-4DF9-8496-831277867C80}" type="presParOf" srcId="{D71F3F30-39B1-4E41-AA72-6134D00C4083}" destId="{399799B6-2CEE-4EB0-A015-9641ABB086B3}" srcOrd="1" destOrd="0" presId="urn:microsoft.com/office/officeart/2005/8/layout/radial2"/>
    <dgm:cxn modelId="{2AE93801-819C-42D6-A054-80322A5843D5}" type="presParOf" srcId="{17EC9735-77C6-4C41-B16C-67D2E682D0B1}" destId="{ACBF9F0D-103C-44D8-847E-E2B0567B0602}" srcOrd="3" destOrd="0" presId="urn:microsoft.com/office/officeart/2005/8/layout/radial2"/>
    <dgm:cxn modelId="{6FA529C7-4EE8-49B2-B15D-767E1775D214}" type="presParOf" srcId="{17EC9735-77C6-4C41-B16C-67D2E682D0B1}" destId="{893E0F85-B5F7-4874-8F29-85CD5378C767}" srcOrd="4" destOrd="0" presId="urn:microsoft.com/office/officeart/2005/8/layout/radial2"/>
    <dgm:cxn modelId="{CDF6C0BF-AF0B-4EE3-98D3-0CA9B77A8D89}" type="presParOf" srcId="{893E0F85-B5F7-4874-8F29-85CD5378C767}" destId="{3868F258-BB4C-4A94-9D72-0B9766AEE2BD}" srcOrd="0" destOrd="0" presId="urn:microsoft.com/office/officeart/2005/8/layout/radial2"/>
    <dgm:cxn modelId="{3AF37053-935D-40C7-BA8A-1A3F79E691A9}" type="presParOf" srcId="{893E0F85-B5F7-4874-8F29-85CD5378C767}" destId="{1711F97D-AEA1-4299-A0D9-7E6A3AE8B3CA}" srcOrd="1" destOrd="0" presId="urn:microsoft.com/office/officeart/2005/8/layout/radial2"/>
    <dgm:cxn modelId="{043A8BA1-3F08-497D-AECC-36A776B097CA}" type="presParOf" srcId="{17EC9735-77C6-4C41-B16C-67D2E682D0B1}" destId="{517BFBD7-8EDC-4543-8B66-B9F515F62385}" srcOrd="5" destOrd="0" presId="urn:microsoft.com/office/officeart/2005/8/layout/radial2"/>
    <dgm:cxn modelId="{38182B7C-810C-41CC-8D7C-3F0E3C39EA81}" type="presParOf" srcId="{17EC9735-77C6-4C41-B16C-67D2E682D0B1}" destId="{A1260F64-E111-4CC0-ABBF-A7ADC0B2B01B}" srcOrd="6" destOrd="0" presId="urn:microsoft.com/office/officeart/2005/8/layout/radial2"/>
    <dgm:cxn modelId="{86EC8A0D-4E1B-4245-9C3C-4C66A135B604}" type="presParOf" srcId="{A1260F64-E111-4CC0-ABBF-A7ADC0B2B01B}" destId="{49DF7BEB-4B4D-41E7-AF84-66E5899D6D0E}" srcOrd="0" destOrd="0" presId="urn:microsoft.com/office/officeart/2005/8/layout/radial2"/>
    <dgm:cxn modelId="{136FFC26-A12D-4203-8B73-349542255878}" type="presParOf" srcId="{A1260F64-E111-4CC0-ABBF-A7ADC0B2B01B}" destId="{153AD820-3FB5-4007-90B2-A2853AE14189}" srcOrd="1" destOrd="0" presId="urn:microsoft.com/office/officeart/2005/8/layout/radial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9C34A2C2-5362-4B68-8DF2-FB0CDE79D033}" type="doc">
      <dgm:prSet loTypeId="urn:microsoft.com/office/officeart/2005/8/layout/arrow6" loCatId="relationship" qsTypeId="urn:microsoft.com/office/officeart/2005/8/quickstyle/simple1#15" qsCatId="simple" csTypeId="urn:microsoft.com/office/officeart/2005/8/colors/accent1_2#3" csCatId="accent1" phldr="1"/>
      <dgm:spPr/>
      <dgm:t>
        <a:bodyPr/>
        <a:lstStyle/>
        <a:p>
          <a:endParaRPr lang="ro-RO"/>
        </a:p>
      </dgm:t>
    </dgm:pt>
    <dgm:pt modelId="{3A7BC01D-D8CB-4F04-9E70-D198D7CB6400}">
      <dgm:prSet phldrT="[Text]"/>
      <dgm:spPr/>
      <dgm:t>
        <a:bodyPr/>
        <a:lstStyle/>
        <a:p>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Instituțională</a:t>
          </a:r>
          <a:endParaRPr lang="ro-RO" dirty="0"/>
        </a:p>
      </dgm:t>
    </dgm:pt>
    <dgm:pt modelId="{8D18D86A-B3CD-46F0-BB2E-5589AA276E2E}" type="parTrans" cxnId="{1839FD5E-5EB6-4312-BB0E-5222BE6DCB63}">
      <dgm:prSet/>
      <dgm:spPr/>
      <dgm:t>
        <a:bodyPr/>
        <a:lstStyle/>
        <a:p>
          <a:endParaRPr lang="ro-RO"/>
        </a:p>
      </dgm:t>
    </dgm:pt>
    <dgm:pt modelId="{07426702-BBF6-4143-93C9-D7B7F01FB09A}" type="sibTrans" cxnId="{1839FD5E-5EB6-4312-BB0E-5222BE6DCB63}">
      <dgm:prSet/>
      <dgm:spPr/>
      <dgm:t>
        <a:bodyPr/>
        <a:lstStyle/>
        <a:p>
          <a:endParaRPr lang="ro-RO"/>
        </a:p>
      </dgm:t>
    </dgm:pt>
    <dgm:pt modelId="{AB6E6B11-E49D-487F-BC74-017E063D1955}">
      <dgm:prSet/>
      <dgm:spPr/>
      <dgm:t>
        <a:bodyPr/>
        <a:lstStyle/>
        <a:p>
          <a:endParaRPr lang="en-GB"/>
        </a:p>
      </dgm:t>
    </dgm:pt>
    <dgm:pt modelId="{DBCCE1D3-7793-41D5-B2AC-831DC6DEDD59}" type="parTrans" cxnId="{A3F3934C-BB8C-4D0F-B060-A7BD3D13DF71}">
      <dgm:prSet/>
      <dgm:spPr/>
      <dgm:t>
        <a:bodyPr/>
        <a:lstStyle/>
        <a:p>
          <a:endParaRPr lang="ro-RO"/>
        </a:p>
      </dgm:t>
    </dgm:pt>
    <dgm:pt modelId="{D75874F6-8271-40C1-8179-ED93CCC6EE02}" type="sibTrans" cxnId="{A3F3934C-BB8C-4D0F-B060-A7BD3D13DF71}">
      <dgm:prSet/>
      <dgm:spPr/>
      <dgm:t>
        <a:bodyPr/>
        <a:lstStyle/>
        <a:p>
          <a:endParaRPr lang="ro-RO"/>
        </a:p>
      </dgm:t>
    </dgm:pt>
    <dgm:pt modelId="{606D7B99-E1BF-4546-9453-A1C3EE268B01}">
      <dgm:prSet/>
      <dgm:spPr/>
      <dgm:t>
        <a:bodyPr/>
        <a:lstStyle/>
        <a:p>
          <a:endParaRPr lang="en-GB"/>
        </a:p>
      </dgm:t>
    </dgm:pt>
    <dgm:pt modelId="{699AD8C4-07CE-4245-90BA-DDF507A71C9E}" type="parTrans" cxnId="{B9252711-BE56-4F58-8C52-2CDC650179DD}">
      <dgm:prSet/>
      <dgm:spPr/>
      <dgm:t>
        <a:bodyPr/>
        <a:lstStyle/>
        <a:p>
          <a:endParaRPr lang="ro-RO"/>
        </a:p>
      </dgm:t>
    </dgm:pt>
    <dgm:pt modelId="{86210F75-6BA6-4799-BB41-ECE018116FE6}" type="sibTrans" cxnId="{B9252711-BE56-4F58-8C52-2CDC650179DD}">
      <dgm:prSet/>
      <dgm:spPr/>
      <dgm:t>
        <a:bodyPr/>
        <a:lstStyle/>
        <a:p>
          <a:endParaRPr lang="ro-RO"/>
        </a:p>
      </dgm:t>
    </dgm:pt>
    <dgm:pt modelId="{7C7A3C9B-BA6B-4842-8B3F-2DE4568BF767}">
      <dgm:prSet/>
      <dgm:spPr/>
      <dgm:t>
        <a:bodyPr/>
        <a:lstStyle/>
        <a:p>
          <a:r>
            <a:rPr lang="x-none"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Legislativă</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96CC5D8-2F79-481A-B7B5-2CC2E5984368}" type="parTrans" cxnId="{E5B92609-FB83-49CA-A6EA-6CE88FE00BC9}">
      <dgm:prSet/>
      <dgm:spPr/>
      <dgm:t>
        <a:bodyPr/>
        <a:lstStyle/>
        <a:p>
          <a:endParaRPr lang="ro-RO"/>
        </a:p>
      </dgm:t>
    </dgm:pt>
    <dgm:pt modelId="{669F7CF0-1B13-4CB8-8A34-156BCCC3F827}" type="sibTrans" cxnId="{E5B92609-FB83-49CA-A6EA-6CE88FE00BC9}">
      <dgm:prSet/>
      <dgm:spPr/>
      <dgm:t>
        <a:bodyPr/>
        <a:lstStyle/>
        <a:p>
          <a:endParaRPr lang="ro-RO"/>
        </a:p>
      </dgm:t>
    </dgm:pt>
    <dgm:pt modelId="{494CB0CD-AD17-443A-AFEB-A281D584F6D9}" type="pres">
      <dgm:prSet presAssocID="{9C34A2C2-5362-4B68-8DF2-FB0CDE79D033}" presName="compositeShape" presStyleCnt="0">
        <dgm:presLayoutVars>
          <dgm:chMax val="2"/>
          <dgm:dir/>
          <dgm:resizeHandles val="exact"/>
        </dgm:presLayoutVars>
      </dgm:prSet>
      <dgm:spPr/>
      <dgm:t>
        <a:bodyPr/>
        <a:lstStyle/>
        <a:p>
          <a:endParaRPr lang="en-GB"/>
        </a:p>
      </dgm:t>
    </dgm:pt>
    <dgm:pt modelId="{45F4EC82-A777-42D9-9FB4-12260511A12C}" type="pres">
      <dgm:prSet presAssocID="{9C34A2C2-5362-4B68-8DF2-FB0CDE79D033}" presName="ribbon" presStyleLbl="node1" presStyleIdx="0" presStyleCnt="1"/>
      <dgm:spPr/>
    </dgm:pt>
    <dgm:pt modelId="{54AD1DBD-57DB-43D3-AF0C-8FB74B87E2C9}" type="pres">
      <dgm:prSet presAssocID="{9C34A2C2-5362-4B68-8DF2-FB0CDE79D033}" presName="leftArrowText" presStyleLbl="node1" presStyleIdx="0" presStyleCnt="1">
        <dgm:presLayoutVars>
          <dgm:chMax val="0"/>
          <dgm:bulletEnabled val="1"/>
        </dgm:presLayoutVars>
      </dgm:prSet>
      <dgm:spPr/>
      <dgm:t>
        <a:bodyPr/>
        <a:lstStyle/>
        <a:p>
          <a:endParaRPr lang="ro-RO"/>
        </a:p>
      </dgm:t>
    </dgm:pt>
    <dgm:pt modelId="{36954F18-682D-48E4-89DC-CB4C77982A7D}" type="pres">
      <dgm:prSet presAssocID="{9C34A2C2-5362-4B68-8DF2-FB0CDE79D033}" presName="rightArrowText" presStyleLbl="node1" presStyleIdx="0" presStyleCnt="1">
        <dgm:presLayoutVars>
          <dgm:chMax val="0"/>
          <dgm:bulletEnabled val="1"/>
        </dgm:presLayoutVars>
      </dgm:prSet>
      <dgm:spPr/>
      <dgm:t>
        <a:bodyPr/>
        <a:lstStyle/>
        <a:p>
          <a:endParaRPr lang="ro-RO"/>
        </a:p>
      </dgm:t>
    </dgm:pt>
  </dgm:ptLst>
  <dgm:cxnLst>
    <dgm:cxn modelId="{F2EB7B16-87D5-4E69-9773-A2D7FCCD325F}" type="presOf" srcId="{9C34A2C2-5362-4B68-8DF2-FB0CDE79D033}" destId="{494CB0CD-AD17-443A-AFEB-A281D584F6D9}" srcOrd="0" destOrd="0" presId="urn:microsoft.com/office/officeart/2005/8/layout/arrow6"/>
    <dgm:cxn modelId="{103A61E6-03CE-47A0-8419-ED47B6BD39BF}" type="presOf" srcId="{7C7A3C9B-BA6B-4842-8B3F-2DE4568BF767}" destId="{36954F18-682D-48E4-89DC-CB4C77982A7D}" srcOrd="0" destOrd="0" presId="urn:microsoft.com/office/officeart/2005/8/layout/arrow6"/>
    <dgm:cxn modelId="{B9252711-BE56-4F58-8C52-2CDC650179DD}" srcId="{9C34A2C2-5362-4B68-8DF2-FB0CDE79D033}" destId="{606D7B99-E1BF-4546-9453-A1C3EE268B01}" srcOrd="3" destOrd="0" parTransId="{699AD8C4-07CE-4245-90BA-DDF507A71C9E}" sibTransId="{86210F75-6BA6-4799-BB41-ECE018116FE6}"/>
    <dgm:cxn modelId="{311BABBC-7F65-418E-B569-5A7C015AFD52}" type="presOf" srcId="{3A7BC01D-D8CB-4F04-9E70-D198D7CB6400}" destId="{54AD1DBD-57DB-43D3-AF0C-8FB74B87E2C9}" srcOrd="0" destOrd="0" presId="urn:microsoft.com/office/officeart/2005/8/layout/arrow6"/>
    <dgm:cxn modelId="{1839FD5E-5EB6-4312-BB0E-5222BE6DCB63}" srcId="{9C34A2C2-5362-4B68-8DF2-FB0CDE79D033}" destId="{3A7BC01D-D8CB-4F04-9E70-D198D7CB6400}" srcOrd="0" destOrd="0" parTransId="{8D18D86A-B3CD-46F0-BB2E-5589AA276E2E}" sibTransId="{07426702-BBF6-4143-93C9-D7B7F01FB09A}"/>
    <dgm:cxn modelId="{E5B92609-FB83-49CA-A6EA-6CE88FE00BC9}" srcId="{9C34A2C2-5362-4B68-8DF2-FB0CDE79D033}" destId="{7C7A3C9B-BA6B-4842-8B3F-2DE4568BF767}" srcOrd="1" destOrd="0" parTransId="{E96CC5D8-2F79-481A-B7B5-2CC2E5984368}" sibTransId="{669F7CF0-1B13-4CB8-8A34-156BCCC3F827}"/>
    <dgm:cxn modelId="{A3F3934C-BB8C-4D0F-B060-A7BD3D13DF71}" srcId="{9C34A2C2-5362-4B68-8DF2-FB0CDE79D033}" destId="{AB6E6B11-E49D-487F-BC74-017E063D1955}" srcOrd="2" destOrd="0" parTransId="{DBCCE1D3-7793-41D5-B2AC-831DC6DEDD59}" sibTransId="{D75874F6-8271-40C1-8179-ED93CCC6EE02}"/>
    <dgm:cxn modelId="{BBF695B0-D041-4B45-99CC-9F312877C0BB}" type="presParOf" srcId="{494CB0CD-AD17-443A-AFEB-A281D584F6D9}" destId="{45F4EC82-A777-42D9-9FB4-12260511A12C}" srcOrd="0" destOrd="0" presId="urn:microsoft.com/office/officeart/2005/8/layout/arrow6"/>
    <dgm:cxn modelId="{47C7DA95-4033-454A-977C-454DDC13ED11}" type="presParOf" srcId="{494CB0CD-AD17-443A-AFEB-A281D584F6D9}" destId="{54AD1DBD-57DB-43D3-AF0C-8FB74B87E2C9}" srcOrd="1" destOrd="0" presId="urn:microsoft.com/office/officeart/2005/8/layout/arrow6"/>
    <dgm:cxn modelId="{1FACD687-EE99-4541-9280-D8985C3BA890}" type="presParOf" srcId="{494CB0CD-AD17-443A-AFEB-A281D584F6D9}" destId="{36954F18-682D-48E4-89DC-CB4C77982A7D}" srcOrd="2" destOrd="0" presId="urn:microsoft.com/office/officeart/2005/8/layout/arrow6"/>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95323F45-62D6-473C-80CF-6CEBE8A44D73}" type="doc">
      <dgm:prSet loTypeId="urn:microsoft.com/office/officeart/2005/8/layout/vList6" loCatId="list" qsTypeId="urn:microsoft.com/office/officeart/2005/8/quickstyle/simple1#16" qsCatId="simple" csTypeId="urn:microsoft.com/office/officeart/2005/8/colors/colorful3" csCatId="colorful" phldr="1"/>
      <dgm:spPr/>
      <dgm:t>
        <a:bodyPr/>
        <a:lstStyle/>
        <a:p>
          <a:endParaRPr lang="en-US"/>
        </a:p>
      </dgm:t>
    </dgm:pt>
    <dgm:pt modelId="{50BB8F26-3B71-4D0E-A268-20296F075B13}">
      <dgm:prSet phldrT="[Text]" custT="1"/>
      <dgm:spPr/>
      <dgm:t>
        <a:bodyPr/>
        <a:lstStyle/>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a:t>
          </a:r>
        </a:p>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p>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LUCRU</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DE82A1F-A14D-4320-A53D-4B78C6E6D4D3}" type="parTrans" cxnId="{889557C6-EBF1-4E7E-A499-AB8CF431339A}">
      <dgm:prSet/>
      <dgm:spPr/>
      <dgm:t>
        <a:bodyPr/>
        <a:lstStyle/>
        <a:p>
          <a:endParaRPr lang="en-US"/>
        </a:p>
      </dgm:t>
    </dgm:pt>
    <dgm:pt modelId="{28E847B6-47E5-466F-A18B-27C6E91596B0}" type="sibTrans" cxnId="{889557C6-EBF1-4E7E-A499-AB8CF431339A}">
      <dgm:prSet/>
      <dgm:spPr/>
      <dgm:t>
        <a:bodyPr/>
        <a:lstStyle/>
        <a:p>
          <a:endParaRPr lang="en-US"/>
        </a:p>
      </dgm:t>
    </dgm:pt>
    <dgm:pt modelId="{07302A53-CE16-4CEC-873A-3125DAEB8604}">
      <dgm:prSet phldrT="[Text]"/>
      <dgm:spPr/>
      <dgm:t>
        <a:bodyPr/>
        <a:lstStyle/>
        <a:p>
          <a:pPr algn="l"/>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Funcționari</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D1FF680-869D-49AF-9983-6B7732A251C9}" type="parTrans" cxnId="{BB01E7A8-7A81-4A1E-AB51-12AAE2A191C0}">
      <dgm:prSet/>
      <dgm:spPr/>
      <dgm:t>
        <a:bodyPr/>
        <a:lstStyle/>
        <a:p>
          <a:endParaRPr lang="en-US"/>
        </a:p>
      </dgm:t>
    </dgm:pt>
    <dgm:pt modelId="{F473FF19-F9B2-4BEC-9A11-A3605E352492}" type="sibTrans" cxnId="{BB01E7A8-7A81-4A1E-AB51-12AAE2A191C0}">
      <dgm:prSet/>
      <dgm:spPr/>
      <dgm:t>
        <a:bodyPr/>
        <a:lstStyle/>
        <a:p>
          <a:endParaRPr lang="en-US"/>
        </a:p>
      </dgm:t>
    </dgm:pt>
    <dgm:pt modelId="{5A60AE3C-793B-4F8C-AB23-A220E38D3A4B}">
      <dgm:prSet phldrT="[Text]"/>
      <dgm:spPr/>
      <dgm:t>
        <a:bodyPr/>
        <a:lstStyle/>
        <a:p>
          <a:pPr algn="l"/>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Specialiști</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0F82492-D9F8-4E53-A9DE-1C4F813A5E97}" type="parTrans" cxnId="{62390C7D-5A29-4324-B811-7D31BF782C0B}">
      <dgm:prSet/>
      <dgm:spPr/>
      <dgm:t>
        <a:bodyPr/>
        <a:lstStyle/>
        <a:p>
          <a:endParaRPr lang="en-US"/>
        </a:p>
      </dgm:t>
    </dgm:pt>
    <dgm:pt modelId="{E296DE42-2560-4156-91E8-9EC80396C73E}" type="sibTrans" cxnId="{62390C7D-5A29-4324-B811-7D31BF782C0B}">
      <dgm:prSet/>
      <dgm:spPr/>
      <dgm:t>
        <a:bodyPr/>
        <a:lstStyle/>
        <a:p>
          <a:endParaRPr lang="en-US"/>
        </a:p>
      </dgm:t>
    </dgm:pt>
    <dgm:pt modelId="{BBFA0237-9C3D-475D-9682-3F861280ADD4}">
      <dgm:prSet phldrT="[Text]" custT="1"/>
      <dgm:spPr/>
      <dgm:t>
        <a:bodyPr/>
        <a:lstStyle/>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 </a:t>
          </a:r>
        </a:p>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a:t>
          </a:r>
        </a:p>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DECIZIE</a:t>
          </a:r>
        </a:p>
      </dgm:t>
    </dgm:pt>
    <dgm:pt modelId="{19BC52E7-D353-4B17-84CC-F0F5C29C3F74}" type="parTrans" cxnId="{084F2806-5A14-4F1E-A35E-ED85BCBCFD5D}">
      <dgm:prSet/>
      <dgm:spPr/>
      <dgm:t>
        <a:bodyPr/>
        <a:lstStyle/>
        <a:p>
          <a:endParaRPr lang="en-US"/>
        </a:p>
      </dgm:t>
    </dgm:pt>
    <dgm:pt modelId="{AB05B91C-07E1-4605-A5AF-A4ACBDE7AA8D}" type="sibTrans" cxnId="{084F2806-5A14-4F1E-A35E-ED85BCBCFD5D}">
      <dgm:prSet/>
      <dgm:spPr/>
      <dgm:t>
        <a:bodyPr/>
        <a:lstStyle/>
        <a:p>
          <a:endParaRPr lang="en-US"/>
        </a:p>
      </dgm:t>
    </dgm:pt>
    <dgm:pt modelId="{D98D1E38-0867-4F1F-B104-22FF59B8C34F}">
      <dgm:prSet phldrT="[Tex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Funcțiile (fiecărui membru)</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31B382-FE3C-4F73-829B-8DBB0C51B92D}" type="parTrans" cxnId="{32947E1C-1518-43AC-A2EA-5545EEC3651C}">
      <dgm:prSet/>
      <dgm:spPr/>
      <dgm:t>
        <a:bodyPr/>
        <a:lstStyle/>
        <a:p>
          <a:endParaRPr lang="en-US"/>
        </a:p>
      </dgm:t>
    </dgm:pt>
    <dgm:pt modelId="{C27628AA-51E9-4307-A112-301CD45E7770}" type="sibTrans" cxnId="{32947E1C-1518-43AC-A2EA-5545EEC3651C}">
      <dgm:prSet/>
      <dgm:spPr/>
      <dgm:t>
        <a:bodyPr/>
        <a:lstStyle/>
        <a:p>
          <a:endParaRPr lang="en-US"/>
        </a:p>
      </dgm:t>
    </dgm:pt>
    <dgm:pt modelId="{E3FDCC8D-A9C6-4C42-9402-91DFEB12FB46}">
      <dgm:prSet phldrT="[Text]"/>
      <dgm:spPr/>
      <dgm:t>
        <a:bodyPr/>
        <a:lstStyle/>
        <a:p>
          <a:pPr algn="l"/>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5B481DE-9D65-474F-8B4D-5649778604BD}" type="parTrans" cxnId="{386EE6AF-B461-4288-8B35-11B09B135B31}">
      <dgm:prSet/>
      <dgm:spPr/>
      <dgm:t>
        <a:bodyPr/>
        <a:lstStyle/>
        <a:p>
          <a:endParaRPr lang="en-US"/>
        </a:p>
      </dgm:t>
    </dgm:pt>
    <dgm:pt modelId="{78FF496B-020C-4C3C-869B-6DB5259B6F3D}" type="sibTrans" cxnId="{386EE6AF-B461-4288-8B35-11B09B135B31}">
      <dgm:prSet/>
      <dgm:spPr/>
      <dgm:t>
        <a:bodyPr/>
        <a:lstStyle/>
        <a:p>
          <a:endParaRPr lang="en-US"/>
        </a:p>
      </dgm:t>
    </dgm:pt>
    <dgm:pt modelId="{06503CF3-E244-44A4-9639-69967B397984}">
      <dgm:prSet phldrT="[Tex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Atribuțiile (fiecărurui grup)</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9C347AF-EF57-4FD0-AB25-1AF3A741BFF7}" type="parTrans" cxnId="{516D84BE-0316-45A3-9E3D-F6D5F26D9CE5}">
      <dgm:prSet/>
      <dgm:spPr/>
      <dgm:t>
        <a:bodyPr/>
        <a:lstStyle/>
        <a:p>
          <a:endParaRPr lang="en-US"/>
        </a:p>
      </dgm:t>
    </dgm:pt>
    <dgm:pt modelId="{131CD162-A3DD-4CB8-ABFE-F660F8C2C121}" type="sibTrans" cxnId="{516D84BE-0316-45A3-9E3D-F6D5F26D9CE5}">
      <dgm:prSet/>
      <dgm:spPr/>
      <dgm:t>
        <a:bodyPr/>
        <a:lstStyle/>
        <a:p>
          <a:endParaRPr lang="en-US"/>
        </a:p>
      </dgm:t>
    </dgm:pt>
    <dgm:pt modelId="{3B71B26C-BA92-453A-BBF2-A7B87221E1B2}">
      <dgm:prSet phldrT="[Text]"/>
      <dgm:spPr/>
      <dgm:t>
        <a:bodyPr/>
        <a:lstStyle/>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D275D0A-6658-429D-B347-BD5875EC5BB3}" type="parTrans" cxnId="{260DFD4B-2F6D-4120-856C-47DDBEF69669}">
      <dgm:prSet/>
      <dgm:spPr/>
      <dgm:t>
        <a:bodyPr/>
        <a:lstStyle/>
        <a:p>
          <a:endParaRPr lang="en-US"/>
        </a:p>
      </dgm:t>
    </dgm:pt>
    <dgm:pt modelId="{EA1874AD-EF33-4DED-979F-A362FA45CB1D}" type="sibTrans" cxnId="{260DFD4B-2F6D-4120-856C-47DDBEF69669}">
      <dgm:prSet/>
      <dgm:spPr/>
      <dgm:t>
        <a:bodyPr/>
        <a:lstStyle/>
        <a:p>
          <a:endParaRPr lang="en-US"/>
        </a:p>
      </dgm:t>
    </dgm:pt>
    <dgm:pt modelId="{D27455D0-968F-4800-B9F2-587449196604}" type="pres">
      <dgm:prSet presAssocID="{95323F45-62D6-473C-80CF-6CEBE8A44D73}" presName="Name0" presStyleCnt="0">
        <dgm:presLayoutVars>
          <dgm:dir/>
          <dgm:animLvl val="lvl"/>
          <dgm:resizeHandles/>
        </dgm:presLayoutVars>
      </dgm:prSet>
      <dgm:spPr/>
      <dgm:t>
        <a:bodyPr/>
        <a:lstStyle/>
        <a:p>
          <a:endParaRPr lang="en-US"/>
        </a:p>
      </dgm:t>
    </dgm:pt>
    <dgm:pt modelId="{9F8D7C59-E444-4F19-A366-E1C323662486}" type="pres">
      <dgm:prSet presAssocID="{50BB8F26-3B71-4D0E-A268-20296F075B13}" presName="linNode" presStyleCnt="0"/>
      <dgm:spPr/>
      <dgm:t>
        <a:bodyPr/>
        <a:lstStyle/>
        <a:p>
          <a:endParaRPr lang="en-US"/>
        </a:p>
      </dgm:t>
    </dgm:pt>
    <dgm:pt modelId="{D685EE6B-E70A-4743-899B-44BD3AEDE394}" type="pres">
      <dgm:prSet presAssocID="{50BB8F26-3B71-4D0E-A268-20296F075B13}" presName="parentShp" presStyleLbl="node1" presStyleIdx="0" presStyleCnt="2" custScaleX="80556" custScaleY="49017">
        <dgm:presLayoutVars>
          <dgm:bulletEnabled val="1"/>
        </dgm:presLayoutVars>
      </dgm:prSet>
      <dgm:spPr/>
      <dgm:t>
        <a:bodyPr/>
        <a:lstStyle/>
        <a:p>
          <a:endParaRPr lang="en-US"/>
        </a:p>
      </dgm:t>
    </dgm:pt>
    <dgm:pt modelId="{15359622-7742-4D21-8748-2143567AB117}" type="pres">
      <dgm:prSet presAssocID="{50BB8F26-3B71-4D0E-A268-20296F075B13}" presName="childShp" presStyleLbl="bgAccFollowNode1" presStyleIdx="0" presStyleCnt="2" custScaleX="96914" custScaleY="35813">
        <dgm:presLayoutVars>
          <dgm:bulletEnabled val="1"/>
        </dgm:presLayoutVars>
      </dgm:prSet>
      <dgm:spPr/>
      <dgm:t>
        <a:bodyPr/>
        <a:lstStyle/>
        <a:p>
          <a:endParaRPr lang="en-US"/>
        </a:p>
      </dgm:t>
    </dgm:pt>
    <dgm:pt modelId="{9BBB14A3-E3B5-4E81-9861-8251514E5314}" type="pres">
      <dgm:prSet presAssocID="{28E847B6-47E5-466F-A18B-27C6E91596B0}" presName="spacing" presStyleCnt="0"/>
      <dgm:spPr/>
      <dgm:t>
        <a:bodyPr/>
        <a:lstStyle/>
        <a:p>
          <a:endParaRPr lang="en-US"/>
        </a:p>
      </dgm:t>
    </dgm:pt>
    <dgm:pt modelId="{E224A682-77B4-4E97-9A0A-985FEBDCD54A}" type="pres">
      <dgm:prSet presAssocID="{BBFA0237-9C3D-475D-9682-3F861280ADD4}" presName="linNode" presStyleCnt="0"/>
      <dgm:spPr/>
      <dgm:t>
        <a:bodyPr/>
        <a:lstStyle/>
        <a:p>
          <a:endParaRPr lang="en-US"/>
        </a:p>
      </dgm:t>
    </dgm:pt>
    <dgm:pt modelId="{A4AC2E12-EC59-4BBD-90CE-B92C585F0402}" type="pres">
      <dgm:prSet presAssocID="{BBFA0237-9C3D-475D-9682-3F861280ADD4}" presName="parentShp" presStyleLbl="node1" presStyleIdx="1" presStyleCnt="2" custScaleX="80556" custScaleY="54232">
        <dgm:presLayoutVars>
          <dgm:bulletEnabled val="1"/>
        </dgm:presLayoutVars>
      </dgm:prSet>
      <dgm:spPr/>
      <dgm:t>
        <a:bodyPr/>
        <a:lstStyle/>
        <a:p>
          <a:endParaRPr lang="en-US"/>
        </a:p>
      </dgm:t>
    </dgm:pt>
    <dgm:pt modelId="{DA67F925-E1D8-4439-903A-434DF2CF3BEC}" type="pres">
      <dgm:prSet presAssocID="{BBFA0237-9C3D-475D-9682-3F861280ADD4}" presName="childShp" presStyleLbl="bgAccFollowNode1" presStyleIdx="1" presStyleCnt="2" custScaleY="53832">
        <dgm:presLayoutVars>
          <dgm:bulletEnabled val="1"/>
        </dgm:presLayoutVars>
      </dgm:prSet>
      <dgm:spPr/>
      <dgm:t>
        <a:bodyPr/>
        <a:lstStyle/>
        <a:p>
          <a:endParaRPr lang="en-US"/>
        </a:p>
      </dgm:t>
    </dgm:pt>
  </dgm:ptLst>
  <dgm:cxnLst>
    <dgm:cxn modelId="{7CA360A4-8D16-4F20-9FC5-48A4F21439D7}" type="presOf" srcId="{95323F45-62D6-473C-80CF-6CEBE8A44D73}" destId="{D27455D0-968F-4800-B9F2-587449196604}" srcOrd="0" destOrd="0" presId="urn:microsoft.com/office/officeart/2005/8/layout/vList6"/>
    <dgm:cxn modelId="{516D84BE-0316-45A3-9E3D-F6D5F26D9CE5}" srcId="{BBFA0237-9C3D-475D-9682-3F861280ADD4}" destId="{06503CF3-E244-44A4-9639-69967B397984}" srcOrd="1" destOrd="0" parTransId="{59C347AF-EF57-4FD0-AB25-1AF3A741BFF7}" sibTransId="{131CD162-A3DD-4CB8-ABFE-F660F8C2C121}"/>
    <dgm:cxn modelId="{32947E1C-1518-43AC-A2EA-5545EEC3651C}" srcId="{BBFA0237-9C3D-475D-9682-3F861280ADD4}" destId="{D98D1E38-0867-4F1F-B104-22FF59B8C34F}" srcOrd="2" destOrd="0" parTransId="{5031B382-FE3C-4F73-829B-8DBB0C51B92D}" sibTransId="{C27628AA-51E9-4307-A112-301CD45E7770}"/>
    <dgm:cxn modelId="{62390C7D-5A29-4324-B811-7D31BF782C0B}" srcId="{50BB8F26-3B71-4D0E-A268-20296F075B13}" destId="{5A60AE3C-793B-4F8C-AB23-A220E38D3A4B}" srcOrd="2" destOrd="0" parTransId="{E0F82492-D9F8-4E53-A9DE-1C4F813A5E97}" sibTransId="{E296DE42-2560-4156-91E8-9EC80396C73E}"/>
    <dgm:cxn modelId="{BB01E7A8-7A81-4A1E-AB51-12AAE2A191C0}" srcId="{50BB8F26-3B71-4D0E-A268-20296F075B13}" destId="{07302A53-CE16-4CEC-873A-3125DAEB8604}" srcOrd="1" destOrd="0" parTransId="{6D1FF680-869D-49AF-9983-6B7732A251C9}" sibTransId="{F473FF19-F9B2-4BEC-9A11-A3605E352492}"/>
    <dgm:cxn modelId="{AC0634D7-E9D4-468F-962A-595E9867CB3F}" type="presOf" srcId="{E3FDCC8D-A9C6-4C42-9402-91DFEB12FB46}" destId="{15359622-7742-4D21-8748-2143567AB117}" srcOrd="0" destOrd="0" presId="urn:microsoft.com/office/officeart/2005/8/layout/vList6"/>
    <dgm:cxn modelId="{386EE6AF-B461-4288-8B35-11B09B135B31}" srcId="{50BB8F26-3B71-4D0E-A268-20296F075B13}" destId="{E3FDCC8D-A9C6-4C42-9402-91DFEB12FB46}" srcOrd="0" destOrd="0" parTransId="{55B481DE-9D65-474F-8B4D-5649778604BD}" sibTransId="{78FF496B-020C-4C3C-869B-6DB5259B6F3D}"/>
    <dgm:cxn modelId="{90AE5C4F-0CAD-4B02-9935-C13F662720D6}" type="presOf" srcId="{50BB8F26-3B71-4D0E-A268-20296F075B13}" destId="{D685EE6B-E70A-4743-899B-44BD3AEDE394}" srcOrd="0" destOrd="0" presId="urn:microsoft.com/office/officeart/2005/8/layout/vList6"/>
    <dgm:cxn modelId="{87B731D1-42D6-46B4-B1CA-3D347BA0029B}" type="presOf" srcId="{06503CF3-E244-44A4-9639-69967B397984}" destId="{DA67F925-E1D8-4439-903A-434DF2CF3BEC}" srcOrd="0" destOrd="1" presId="urn:microsoft.com/office/officeart/2005/8/layout/vList6"/>
    <dgm:cxn modelId="{3FDC8887-6FCC-46EA-8C98-F62FAD0F8024}" type="presOf" srcId="{07302A53-CE16-4CEC-873A-3125DAEB8604}" destId="{15359622-7742-4D21-8748-2143567AB117}" srcOrd="0" destOrd="1" presId="urn:microsoft.com/office/officeart/2005/8/layout/vList6"/>
    <dgm:cxn modelId="{877707B3-12FF-4427-B4C3-4BBE1761BCE2}" type="presOf" srcId="{BBFA0237-9C3D-475D-9682-3F861280ADD4}" destId="{A4AC2E12-EC59-4BBD-90CE-B92C585F0402}" srcOrd="0" destOrd="0" presId="urn:microsoft.com/office/officeart/2005/8/layout/vList6"/>
    <dgm:cxn modelId="{084F2806-5A14-4F1E-A35E-ED85BCBCFD5D}" srcId="{95323F45-62D6-473C-80CF-6CEBE8A44D73}" destId="{BBFA0237-9C3D-475D-9682-3F861280ADD4}" srcOrd="1" destOrd="0" parTransId="{19BC52E7-D353-4B17-84CC-F0F5C29C3F74}" sibTransId="{AB05B91C-07E1-4605-A5AF-A4ACBDE7AA8D}"/>
    <dgm:cxn modelId="{EA47B3FE-7F9F-4E22-A244-05B02B5454CD}" type="presOf" srcId="{3B71B26C-BA92-453A-BBF2-A7B87221E1B2}" destId="{DA67F925-E1D8-4439-903A-434DF2CF3BEC}" srcOrd="0" destOrd="0" presId="urn:microsoft.com/office/officeart/2005/8/layout/vList6"/>
    <dgm:cxn modelId="{889557C6-EBF1-4E7E-A499-AB8CF431339A}" srcId="{95323F45-62D6-473C-80CF-6CEBE8A44D73}" destId="{50BB8F26-3B71-4D0E-A268-20296F075B13}" srcOrd="0" destOrd="0" parTransId="{CDE82A1F-A14D-4320-A53D-4B78C6E6D4D3}" sibTransId="{28E847B6-47E5-466F-A18B-27C6E91596B0}"/>
    <dgm:cxn modelId="{0D1E303D-6F72-4030-B028-C4B7684037FE}" type="presOf" srcId="{D98D1E38-0867-4F1F-B104-22FF59B8C34F}" destId="{DA67F925-E1D8-4439-903A-434DF2CF3BEC}" srcOrd="0" destOrd="2" presId="urn:microsoft.com/office/officeart/2005/8/layout/vList6"/>
    <dgm:cxn modelId="{ACEA76FE-63DA-4721-B620-83835025823B}" type="presOf" srcId="{5A60AE3C-793B-4F8C-AB23-A220E38D3A4B}" destId="{15359622-7742-4D21-8748-2143567AB117}" srcOrd="0" destOrd="2" presId="urn:microsoft.com/office/officeart/2005/8/layout/vList6"/>
    <dgm:cxn modelId="{260DFD4B-2F6D-4120-856C-47DDBEF69669}" srcId="{BBFA0237-9C3D-475D-9682-3F861280ADD4}" destId="{3B71B26C-BA92-453A-BBF2-A7B87221E1B2}" srcOrd="0" destOrd="0" parTransId="{4D275D0A-6658-429D-B347-BD5875EC5BB3}" sibTransId="{EA1874AD-EF33-4DED-979F-A362FA45CB1D}"/>
    <dgm:cxn modelId="{9EBAE509-9775-4417-83E9-7534965B165A}" type="presParOf" srcId="{D27455D0-968F-4800-B9F2-587449196604}" destId="{9F8D7C59-E444-4F19-A366-E1C323662486}" srcOrd="0" destOrd="0" presId="urn:microsoft.com/office/officeart/2005/8/layout/vList6"/>
    <dgm:cxn modelId="{27B0CACC-694A-4596-B0E5-1A5F72E7B21D}" type="presParOf" srcId="{9F8D7C59-E444-4F19-A366-E1C323662486}" destId="{D685EE6B-E70A-4743-899B-44BD3AEDE394}" srcOrd="0" destOrd="0" presId="urn:microsoft.com/office/officeart/2005/8/layout/vList6"/>
    <dgm:cxn modelId="{257D4D3C-399A-46E5-8F9E-087C29233227}" type="presParOf" srcId="{9F8D7C59-E444-4F19-A366-E1C323662486}" destId="{15359622-7742-4D21-8748-2143567AB117}" srcOrd="1" destOrd="0" presId="urn:microsoft.com/office/officeart/2005/8/layout/vList6"/>
    <dgm:cxn modelId="{60E7BEBE-BB7F-42EA-9DBC-CD80B683CA2C}" type="presParOf" srcId="{D27455D0-968F-4800-B9F2-587449196604}" destId="{9BBB14A3-E3B5-4E81-9861-8251514E5314}" srcOrd="1" destOrd="0" presId="urn:microsoft.com/office/officeart/2005/8/layout/vList6"/>
    <dgm:cxn modelId="{29537C36-6C4E-4BA6-9961-8696D97E536C}" type="presParOf" srcId="{D27455D0-968F-4800-B9F2-587449196604}" destId="{E224A682-77B4-4E97-9A0A-985FEBDCD54A}" srcOrd="2" destOrd="0" presId="urn:microsoft.com/office/officeart/2005/8/layout/vList6"/>
    <dgm:cxn modelId="{675A25A8-6808-4E0C-A6C1-B0318A535ABB}" type="presParOf" srcId="{E224A682-77B4-4E97-9A0A-985FEBDCD54A}" destId="{A4AC2E12-EC59-4BBD-90CE-B92C585F0402}" srcOrd="0" destOrd="0" presId="urn:microsoft.com/office/officeart/2005/8/layout/vList6"/>
    <dgm:cxn modelId="{AE1A45F3-1A06-4162-850F-FA9918956DAE}" type="presParOf" srcId="{E224A682-77B4-4E97-9A0A-985FEBDCD54A}" destId="{DA67F925-E1D8-4439-903A-434DF2CF3BEC}" srcOrd="1" destOrd="0" presId="urn:microsoft.com/office/officeart/2005/8/layout/vList6"/>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D3CAAEC4-4A01-4996-97F6-DDFCC2DDEC2E}" type="doc">
      <dgm:prSet loTypeId="urn:microsoft.com/office/officeart/2005/8/layout/cycle4#1" loCatId="cycle" qsTypeId="urn:microsoft.com/office/officeart/2005/8/quickstyle/simple1#17" qsCatId="simple" csTypeId="urn:microsoft.com/office/officeart/2005/8/colors/colorful3" csCatId="colorful" phldr="1"/>
      <dgm:spPr/>
      <dgm:t>
        <a:bodyPr/>
        <a:lstStyle/>
        <a:p>
          <a:endParaRPr lang="en-US"/>
        </a:p>
      </dgm:t>
    </dgm:pt>
    <dgm:pt modelId="{BAF4D06E-026C-4286-938F-196993659437}">
      <dgm:prSet phldrT="[Text]" custT="1"/>
      <dgm:spPr/>
      <dgm:t>
        <a:bodyPr/>
        <a:lstStyle/>
        <a:p>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ro-RO"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Președintele grupului de lucru</a:t>
          </a:r>
        </a:p>
        <a:p>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Secretarul grupului de lucru </a:t>
          </a:r>
        </a:p>
        <a:p>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Membrii grupului de lucru</a:t>
          </a:r>
          <a:endParaRPr lang="en-US" sz="1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3A7F649-1277-41FE-9710-7DCF45CF4BA7}" type="parTrans" cxnId="{542E3BA3-0EAF-4C6A-B895-3D33477D3196}">
      <dgm:prSet/>
      <dgm:spPr/>
      <dgm:t>
        <a:bodyPr/>
        <a:lstStyle/>
        <a:p>
          <a:endParaRPr lang="en-US"/>
        </a:p>
      </dgm:t>
    </dgm:pt>
    <dgm:pt modelId="{324F848E-5C84-47B7-8179-ECDBB1AFC7B9}" type="sibTrans" cxnId="{542E3BA3-0EAF-4C6A-B895-3D33477D3196}">
      <dgm:prSet/>
      <dgm:spPr/>
      <dgm:t>
        <a:bodyPr/>
        <a:lstStyle/>
        <a:p>
          <a:endParaRPr lang="en-US"/>
        </a:p>
      </dgm:t>
    </dgm:pt>
    <dgm:pt modelId="{7490C956-43EF-4FA4-9D04-41ADCE992B15}">
      <dgm:prSet phldrT="[Text]" custT="1"/>
      <dgm:spPr/>
      <dgm:t>
        <a:bodyPr/>
        <a:lstStyle/>
        <a:p>
          <a:r>
            <a:rPr lang="ro-RO" sz="2000" b="1" strike="noStrik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Membrii cooptați</a:t>
          </a:r>
          <a:endParaRPr lang="en-US" sz="2000" b="1" strike="noStrik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F56DA9B-633B-4CCB-B692-931907F77BD3}" type="parTrans" cxnId="{1AA53187-7BD1-4679-AC18-0F8C74C47D23}">
      <dgm:prSet/>
      <dgm:spPr/>
      <dgm:t>
        <a:bodyPr/>
        <a:lstStyle/>
        <a:p>
          <a:endParaRPr lang="en-US"/>
        </a:p>
      </dgm:t>
    </dgm:pt>
    <dgm:pt modelId="{432C25B4-B339-447D-9FD1-1D2C962E67AB}" type="sibTrans" cxnId="{1AA53187-7BD1-4679-AC18-0F8C74C47D23}">
      <dgm:prSet/>
      <dgm:spPr/>
      <dgm:t>
        <a:bodyPr/>
        <a:lstStyle/>
        <a:p>
          <a:endParaRPr lang="en-US"/>
        </a:p>
      </dgm:t>
    </dgm:pt>
    <dgm:pt modelId="{A661CE8B-6D2D-4B3C-BA44-FC656D3B888A}">
      <dgm:prSet phldrT="[Text]" custT="1"/>
      <dgm:spPr/>
      <dgm:t>
        <a:bodyPr/>
        <a:lstStyle/>
        <a:p>
          <a:r>
            <a:rPr lang="ro-RO" sz="20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Membrii supleanți </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D6F98FD-EB15-43A3-B959-65EB7F6744E7}" type="parTrans" cxnId="{FBFB4999-AD91-4985-BE65-4EE5C411CABA}">
      <dgm:prSet/>
      <dgm:spPr/>
      <dgm:t>
        <a:bodyPr/>
        <a:lstStyle/>
        <a:p>
          <a:endParaRPr lang="en-US"/>
        </a:p>
      </dgm:t>
    </dgm:pt>
    <dgm:pt modelId="{119AD707-C2E3-4EB7-A26E-DF128011448F}" type="sibTrans" cxnId="{FBFB4999-AD91-4985-BE65-4EE5C411CABA}">
      <dgm:prSet/>
      <dgm:spPr/>
      <dgm:t>
        <a:bodyPr/>
        <a:lstStyle/>
        <a:p>
          <a:endParaRPr lang="en-US"/>
        </a:p>
      </dgm:t>
    </dgm:pt>
    <dgm:pt modelId="{FC85A2B5-D901-4530-B4F5-1B76DE9420B9}">
      <dgm:prSet phldrT="[Tex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Reprezentanți ai societății civile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219DA9A-12A7-4A1B-A7C5-0FC4E00DDF42}" type="parTrans" cxnId="{63CA2055-657F-49F9-8BF8-80871CB3291D}">
      <dgm:prSet/>
      <dgm:spPr/>
      <dgm:t>
        <a:bodyPr/>
        <a:lstStyle/>
        <a:p>
          <a:endParaRPr lang="en-US"/>
        </a:p>
      </dgm:t>
    </dgm:pt>
    <dgm:pt modelId="{CE48D671-47AB-4494-8B1D-1129A4A53675}" type="sibTrans" cxnId="{63CA2055-657F-49F9-8BF8-80871CB3291D}">
      <dgm:prSet/>
      <dgm:spPr/>
      <dgm:t>
        <a:bodyPr/>
        <a:lstStyle/>
        <a:p>
          <a:endParaRPr lang="en-US"/>
        </a:p>
      </dgm:t>
    </dgm:pt>
    <dgm:pt modelId="{9809EC61-6ED1-4B31-BE47-AF7AA0C2302A}">
      <dgm:prSet phldrT="[Text]" custT="1"/>
      <dgm:spPr/>
      <dgm:t>
        <a:bodyPr/>
        <a:lstStyle/>
        <a:p>
          <a:r>
            <a:rPr lang="ro-RO" sz="1200" b="1" dirty="0" smtClean="0">
              <a:latin typeface="Times New Roman" pitchFamily="18" charset="0"/>
              <a:cs typeface="Times New Roman" pitchFamily="18" charset="0"/>
            </a:rPr>
            <a:t>Sunt incluși în componența grupului de lucru la cererea acestora, în condițiile prevăzute în legislație, fără drept de vot, deliberativ.</a:t>
          </a:r>
          <a:endParaRPr lang="en-US" sz="1200" b="1" dirty="0"/>
        </a:p>
      </dgm:t>
    </dgm:pt>
    <dgm:pt modelId="{F691AA81-1613-40BF-B84F-2AD308FD1E97}" type="parTrans" cxnId="{7C774B67-9A27-460B-865A-A573A6E3447C}">
      <dgm:prSet/>
      <dgm:spPr/>
      <dgm:t>
        <a:bodyPr/>
        <a:lstStyle/>
        <a:p>
          <a:endParaRPr lang="en-US"/>
        </a:p>
      </dgm:t>
    </dgm:pt>
    <dgm:pt modelId="{B023DAB5-5C98-49BD-8036-ECB23154ABD3}" type="sibTrans" cxnId="{7C774B67-9A27-460B-865A-A573A6E3447C}">
      <dgm:prSet/>
      <dgm:spPr/>
      <dgm:t>
        <a:bodyPr/>
        <a:lstStyle/>
        <a:p>
          <a:endParaRPr lang="en-US"/>
        </a:p>
      </dgm:t>
    </dgm:pt>
    <dgm:pt modelId="{ED649915-39AA-4644-AA53-2050ACDB55E8}">
      <dgm:prSet phldrT="[Text]" custT="1"/>
      <dgm:spPr/>
      <dgm:t>
        <a:bodyPr/>
        <a:lstStyle/>
        <a:p>
          <a:pPr algn="l"/>
          <a:r>
            <a:rPr lang="ro-RO" sz="1200" b="1" dirty="0" smtClean="0">
              <a:latin typeface="Times New Roman" pitchFamily="18" charset="0"/>
              <a:cs typeface="Times New Roman" pitchFamily="18" charset="0"/>
            </a:rPr>
            <a:t>Președintele grupului de lucru este persoana care deţine dreptul de prima semnătură în cadrul autorității contractante sau persoana numită     de aceasta</a:t>
          </a:r>
          <a:endParaRPr lang="en-US" sz="1200" b="1" dirty="0"/>
        </a:p>
      </dgm:t>
    </dgm:pt>
    <dgm:pt modelId="{17D041FC-1FD7-40FA-8878-4E4970AA2BC9}" type="parTrans" cxnId="{BF7393C7-9526-4551-9826-8409AF469265}">
      <dgm:prSet/>
      <dgm:spPr/>
      <dgm:t>
        <a:bodyPr/>
        <a:lstStyle/>
        <a:p>
          <a:endParaRPr lang="en-US"/>
        </a:p>
      </dgm:t>
    </dgm:pt>
    <dgm:pt modelId="{AADFE19C-3730-42DD-8156-8E4119F1432D}" type="sibTrans" cxnId="{BF7393C7-9526-4551-9826-8409AF469265}">
      <dgm:prSet/>
      <dgm:spPr/>
      <dgm:t>
        <a:bodyPr/>
        <a:lstStyle/>
        <a:p>
          <a:endParaRPr lang="en-US"/>
        </a:p>
      </dgm:t>
    </dgm:pt>
    <dgm:pt modelId="{B58377E0-E4D2-4920-8F75-6D84B1CFFE2C}">
      <dgm:prSet phldrT="[Text]" custT="1"/>
      <dgm:spPr/>
      <dgm:t>
        <a:bodyPr/>
        <a:lstStyle/>
        <a:p>
          <a:pPr algn="r"/>
          <a:r>
            <a:rPr lang="ro-RO" sz="1100" b="1" dirty="0" smtClean="0">
              <a:latin typeface="Times New Roman" pitchFamily="18" charset="0"/>
              <a:cs typeface="Times New Roman" pitchFamily="18" charset="0"/>
            </a:rPr>
            <a:t>Persoane care își vor începe activitatea doar în situația în care persoana care urmează să fie înlocuită nu are posibilitatea, din motive obiective, de a-și îndeplini atribuțiile în cadrul grupului de lucru</a:t>
          </a:r>
          <a:endParaRPr lang="en-US" sz="1100" b="1" dirty="0"/>
        </a:p>
      </dgm:t>
    </dgm:pt>
    <dgm:pt modelId="{87F6A4AB-9D9D-4391-A1EB-58BE227F3743}" type="sibTrans" cxnId="{F33EA078-7360-4EA4-B344-4344E5AB5EC5}">
      <dgm:prSet/>
      <dgm:spPr/>
      <dgm:t>
        <a:bodyPr/>
        <a:lstStyle/>
        <a:p>
          <a:endParaRPr lang="en-US"/>
        </a:p>
      </dgm:t>
    </dgm:pt>
    <dgm:pt modelId="{021CB7D2-30C8-491A-91AB-9469A6A9F849}" type="parTrans" cxnId="{F33EA078-7360-4EA4-B344-4344E5AB5EC5}">
      <dgm:prSet/>
      <dgm:spPr/>
      <dgm:t>
        <a:bodyPr/>
        <a:lstStyle/>
        <a:p>
          <a:endParaRPr lang="en-US"/>
        </a:p>
      </dgm:t>
    </dgm:pt>
    <dgm:pt modelId="{732D64CB-B3D5-412F-8AFA-BADBA230E680}">
      <dgm:prSet phldrT="[Text]" custT="1"/>
      <dgm:spPr/>
      <dgm:t>
        <a:bodyPr/>
        <a:lstStyle/>
        <a:p>
          <a:pPr algn="r"/>
          <a:r>
            <a:rPr lang="ro-RO" sz="1000" b="1" noProof="0" dirty="0" smtClean="0">
              <a:latin typeface="Times New Roman" pitchFamily="18" charset="0"/>
              <a:cs typeface="Times New Roman" pitchFamily="18" charset="0"/>
            </a:rPr>
            <a:t>Consultanți / specialiști / experți în domeniul în care se efectuează achiziția, antrenații în calitate de membri, prin scrisoare, având drept de vot doar în cazurile expres prevăzute în decizia (ordinul) sau dispoziția de constituire a grupului      </a:t>
          </a:r>
          <a:r>
            <a:rPr lang="ro-RO" sz="1000" b="1" dirty="0" smtClean="0">
              <a:latin typeface="Times New Roman" pitchFamily="18" charset="0"/>
              <a:cs typeface="Times New Roman" pitchFamily="18" charset="0"/>
            </a:rPr>
            <a:t>respectiv</a:t>
          </a:r>
          <a:endParaRPr lang="en-US" sz="1000" b="1" dirty="0"/>
        </a:p>
      </dgm:t>
    </dgm:pt>
    <dgm:pt modelId="{955CA4C7-E152-47FD-AB6D-8214B13FF49A}" type="parTrans" cxnId="{2D388B97-E3A4-442F-81DA-A29F8C4A499C}">
      <dgm:prSet/>
      <dgm:spPr/>
      <dgm:t>
        <a:bodyPr/>
        <a:lstStyle/>
        <a:p>
          <a:endParaRPr lang="en-GB"/>
        </a:p>
      </dgm:t>
    </dgm:pt>
    <dgm:pt modelId="{7DB18AB1-8AF2-4CDD-ACA7-9C0B8068556A}" type="sibTrans" cxnId="{2D388B97-E3A4-442F-81DA-A29F8C4A499C}">
      <dgm:prSet/>
      <dgm:spPr/>
      <dgm:t>
        <a:bodyPr/>
        <a:lstStyle/>
        <a:p>
          <a:endParaRPr lang="en-GB"/>
        </a:p>
      </dgm:t>
    </dgm:pt>
    <dgm:pt modelId="{656C8589-8B54-4C01-AAB6-B53A898C262D}" type="pres">
      <dgm:prSet presAssocID="{D3CAAEC4-4A01-4996-97F6-DDFCC2DDEC2E}" presName="cycleMatrixDiagram" presStyleCnt="0">
        <dgm:presLayoutVars>
          <dgm:chMax val="1"/>
          <dgm:dir/>
          <dgm:animLvl val="lvl"/>
          <dgm:resizeHandles val="exact"/>
        </dgm:presLayoutVars>
      </dgm:prSet>
      <dgm:spPr/>
      <dgm:t>
        <a:bodyPr/>
        <a:lstStyle/>
        <a:p>
          <a:endParaRPr lang="en-US"/>
        </a:p>
      </dgm:t>
    </dgm:pt>
    <dgm:pt modelId="{9E16E094-735F-498E-B4A4-16C2D94D8A8A}" type="pres">
      <dgm:prSet presAssocID="{D3CAAEC4-4A01-4996-97F6-DDFCC2DDEC2E}" presName="children" presStyleCnt="0"/>
      <dgm:spPr/>
      <dgm:t>
        <a:bodyPr/>
        <a:lstStyle/>
        <a:p>
          <a:endParaRPr lang="en-US"/>
        </a:p>
      </dgm:t>
    </dgm:pt>
    <dgm:pt modelId="{3625AB29-B37C-4610-A623-6562B3F72D98}" type="pres">
      <dgm:prSet presAssocID="{D3CAAEC4-4A01-4996-97F6-DDFCC2DDEC2E}" presName="child1group" presStyleCnt="0"/>
      <dgm:spPr/>
      <dgm:t>
        <a:bodyPr/>
        <a:lstStyle/>
        <a:p>
          <a:endParaRPr lang="en-US"/>
        </a:p>
      </dgm:t>
    </dgm:pt>
    <dgm:pt modelId="{011721E9-1244-4942-BA36-FCAFF153662E}" type="pres">
      <dgm:prSet presAssocID="{D3CAAEC4-4A01-4996-97F6-DDFCC2DDEC2E}" presName="child1" presStyleLbl="bgAcc1" presStyleIdx="0" presStyleCnt="4" custScaleX="107335" custScaleY="73611"/>
      <dgm:spPr/>
      <dgm:t>
        <a:bodyPr/>
        <a:lstStyle/>
        <a:p>
          <a:endParaRPr lang="en-US"/>
        </a:p>
      </dgm:t>
    </dgm:pt>
    <dgm:pt modelId="{C27AEB52-8535-4549-A1C8-3C82AC25E309}" type="pres">
      <dgm:prSet presAssocID="{D3CAAEC4-4A01-4996-97F6-DDFCC2DDEC2E}" presName="child1Text" presStyleLbl="bgAcc1" presStyleIdx="0" presStyleCnt="4">
        <dgm:presLayoutVars>
          <dgm:bulletEnabled val="1"/>
        </dgm:presLayoutVars>
      </dgm:prSet>
      <dgm:spPr/>
      <dgm:t>
        <a:bodyPr/>
        <a:lstStyle/>
        <a:p>
          <a:endParaRPr lang="en-US"/>
        </a:p>
      </dgm:t>
    </dgm:pt>
    <dgm:pt modelId="{64E7F79F-F4FC-4B04-B8BA-EBE7E8E9D6E9}" type="pres">
      <dgm:prSet presAssocID="{D3CAAEC4-4A01-4996-97F6-DDFCC2DDEC2E}" presName="child2group" presStyleCnt="0"/>
      <dgm:spPr/>
      <dgm:t>
        <a:bodyPr/>
        <a:lstStyle/>
        <a:p>
          <a:endParaRPr lang="en-US"/>
        </a:p>
      </dgm:t>
    </dgm:pt>
    <dgm:pt modelId="{AF63E1C5-5152-429B-B2C9-458709B4A981}" type="pres">
      <dgm:prSet presAssocID="{D3CAAEC4-4A01-4996-97F6-DDFCC2DDEC2E}" presName="child2" presStyleLbl="bgAcc1" presStyleIdx="1" presStyleCnt="4" custScaleX="119433" custScaleY="83755" custLinFactNeighborX="1958" custLinFactNeighborY="-92"/>
      <dgm:spPr/>
      <dgm:t>
        <a:bodyPr/>
        <a:lstStyle/>
        <a:p>
          <a:endParaRPr lang="en-US"/>
        </a:p>
      </dgm:t>
    </dgm:pt>
    <dgm:pt modelId="{DE7478A5-09A0-4A56-B63E-3BB64F8B1128}" type="pres">
      <dgm:prSet presAssocID="{D3CAAEC4-4A01-4996-97F6-DDFCC2DDEC2E}" presName="child2Text" presStyleLbl="bgAcc1" presStyleIdx="1" presStyleCnt="4">
        <dgm:presLayoutVars>
          <dgm:bulletEnabled val="1"/>
        </dgm:presLayoutVars>
      </dgm:prSet>
      <dgm:spPr/>
      <dgm:t>
        <a:bodyPr/>
        <a:lstStyle/>
        <a:p>
          <a:endParaRPr lang="en-US"/>
        </a:p>
      </dgm:t>
    </dgm:pt>
    <dgm:pt modelId="{E04A1158-1C1D-46B9-B96A-70F750714D93}" type="pres">
      <dgm:prSet presAssocID="{D3CAAEC4-4A01-4996-97F6-DDFCC2DDEC2E}" presName="child3group" presStyleCnt="0"/>
      <dgm:spPr/>
      <dgm:t>
        <a:bodyPr/>
        <a:lstStyle/>
        <a:p>
          <a:endParaRPr lang="en-US"/>
        </a:p>
      </dgm:t>
    </dgm:pt>
    <dgm:pt modelId="{00F51AC9-1A7D-47B3-8F5B-16B1B016F8A1}" type="pres">
      <dgm:prSet presAssocID="{D3CAAEC4-4A01-4996-97F6-DDFCC2DDEC2E}" presName="child3" presStyleLbl="bgAcc1" presStyleIdx="2" presStyleCnt="4" custScaleX="114331" custScaleY="109758" custLinFactNeighborX="10664" custLinFactNeighborY="-25867"/>
      <dgm:spPr/>
      <dgm:t>
        <a:bodyPr/>
        <a:lstStyle/>
        <a:p>
          <a:endParaRPr lang="en-US"/>
        </a:p>
      </dgm:t>
    </dgm:pt>
    <dgm:pt modelId="{2A176530-2BA1-40D5-91E8-52C3D95060E4}" type="pres">
      <dgm:prSet presAssocID="{D3CAAEC4-4A01-4996-97F6-DDFCC2DDEC2E}" presName="child3Text" presStyleLbl="bgAcc1" presStyleIdx="2" presStyleCnt="4">
        <dgm:presLayoutVars>
          <dgm:bulletEnabled val="1"/>
        </dgm:presLayoutVars>
      </dgm:prSet>
      <dgm:spPr/>
      <dgm:t>
        <a:bodyPr/>
        <a:lstStyle/>
        <a:p>
          <a:endParaRPr lang="en-US"/>
        </a:p>
      </dgm:t>
    </dgm:pt>
    <dgm:pt modelId="{8CE3A3AD-E038-49D0-8C1D-81E3809D20B0}" type="pres">
      <dgm:prSet presAssocID="{D3CAAEC4-4A01-4996-97F6-DDFCC2DDEC2E}" presName="child4group" presStyleCnt="0"/>
      <dgm:spPr/>
      <dgm:t>
        <a:bodyPr/>
        <a:lstStyle/>
        <a:p>
          <a:endParaRPr lang="en-US"/>
        </a:p>
      </dgm:t>
    </dgm:pt>
    <dgm:pt modelId="{3B2108EB-1AB6-4527-8293-4431B7ED64EB}" type="pres">
      <dgm:prSet presAssocID="{D3CAAEC4-4A01-4996-97F6-DDFCC2DDEC2E}" presName="child4" presStyleLbl="bgAcc1" presStyleIdx="3" presStyleCnt="4" custScaleX="109170" custScaleY="90450" custLinFactNeighborX="-8893" custLinFactNeighborY="-21702"/>
      <dgm:spPr/>
      <dgm:t>
        <a:bodyPr/>
        <a:lstStyle/>
        <a:p>
          <a:endParaRPr lang="en-US"/>
        </a:p>
      </dgm:t>
    </dgm:pt>
    <dgm:pt modelId="{AAE7D44A-A7B4-4E5D-A994-59E3C5A9D0DE}" type="pres">
      <dgm:prSet presAssocID="{D3CAAEC4-4A01-4996-97F6-DDFCC2DDEC2E}" presName="child4Text" presStyleLbl="bgAcc1" presStyleIdx="3" presStyleCnt="4">
        <dgm:presLayoutVars>
          <dgm:bulletEnabled val="1"/>
        </dgm:presLayoutVars>
      </dgm:prSet>
      <dgm:spPr/>
      <dgm:t>
        <a:bodyPr/>
        <a:lstStyle/>
        <a:p>
          <a:endParaRPr lang="en-US"/>
        </a:p>
      </dgm:t>
    </dgm:pt>
    <dgm:pt modelId="{D0FC6E29-513F-4A1E-A94B-B8501D3F5E78}" type="pres">
      <dgm:prSet presAssocID="{D3CAAEC4-4A01-4996-97F6-DDFCC2DDEC2E}" presName="childPlaceholder" presStyleCnt="0"/>
      <dgm:spPr/>
      <dgm:t>
        <a:bodyPr/>
        <a:lstStyle/>
        <a:p>
          <a:endParaRPr lang="en-US"/>
        </a:p>
      </dgm:t>
    </dgm:pt>
    <dgm:pt modelId="{BE6AB859-FB08-4A53-94F2-9C09DD172CA6}" type="pres">
      <dgm:prSet presAssocID="{D3CAAEC4-4A01-4996-97F6-DDFCC2DDEC2E}" presName="circle" presStyleCnt="0"/>
      <dgm:spPr/>
      <dgm:t>
        <a:bodyPr/>
        <a:lstStyle/>
        <a:p>
          <a:endParaRPr lang="en-US"/>
        </a:p>
      </dgm:t>
    </dgm:pt>
    <dgm:pt modelId="{F2B81FA3-8274-4D8F-88C6-648D9C11A594}" type="pres">
      <dgm:prSet presAssocID="{D3CAAEC4-4A01-4996-97F6-DDFCC2DDEC2E}" presName="quadrant1" presStyleLbl="node1" presStyleIdx="0" presStyleCnt="4" custScaleX="90889" custScaleY="88987" custLinFactNeighborX="3031" custLinFactNeighborY="3031">
        <dgm:presLayoutVars>
          <dgm:chMax val="1"/>
          <dgm:bulletEnabled val="1"/>
        </dgm:presLayoutVars>
      </dgm:prSet>
      <dgm:spPr/>
      <dgm:t>
        <a:bodyPr/>
        <a:lstStyle/>
        <a:p>
          <a:endParaRPr lang="en-US"/>
        </a:p>
      </dgm:t>
    </dgm:pt>
    <dgm:pt modelId="{051BB159-E145-4820-B337-0ED3424F2EE9}" type="pres">
      <dgm:prSet presAssocID="{D3CAAEC4-4A01-4996-97F6-DDFCC2DDEC2E}" presName="quadrant2" presStyleLbl="node1" presStyleIdx="1" presStyleCnt="4" custScaleX="90581" custScaleY="87381" custLinFactNeighborX="-3730" custLinFactNeighborY="4191">
        <dgm:presLayoutVars>
          <dgm:chMax val="1"/>
          <dgm:bulletEnabled val="1"/>
        </dgm:presLayoutVars>
      </dgm:prSet>
      <dgm:spPr/>
      <dgm:t>
        <a:bodyPr/>
        <a:lstStyle/>
        <a:p>
          <a:endParaRPr lang="en-US"/>
        </a:p>
      </dgm:t>
    </dgm:pt>
    <dgm:pt modelId="{C56461D1-34AC-4115-B7F9-91B39D89CE1E}" type="pres">
      <dgm:prSet presAssocID="{D3CAAEC4-4A01-4996-97F6-DDFCC2DDEC2E}" presName="quadrant3" presStyleLbl="node1" presStyleIdx="2" presStyleCnt="4" custScaleX="87515" custScaleY="84395" custLinFactNeighborX="-4203" custLinFactNeighborY="-6784">
        <dgm:presLayoutVars>
          <dgm:chMax val="1"/>
          <dgm:bulletEnabled val="1"/>
        </dgm:presLayoutVars>
      </dgm:prSet>
      <dgm:spPr/>
      <dgm:t>
        <a:bodyPr/>
        <a:lstStyle/>
        <a:p>
          <a:endParaRPr lang="en-US"/>
        </a:p>
      </dgm:t>
    </dgm:pt>
    <dgm:pt modelId="{1E7F6D2F-67D7-4FCA-BED8-0E50166877F8}" type="pres">
      <dgm:prSet presAssocID="{D3CAAEC4-4A01-4996-97F6-DDFCC2DDEC2E}" presName="quadrant4" presStyleLbl="node1" presStyleIdx="3" presStyleCnt="4" custScaleY="88825" custLinFactNeighborX="2778" custLinFactNeighborY="-6302">
        <dgm:presLayoutVars>
          <dgm:chMax val="1"/>
          <dgm:bulletEnabled val="1"/>
        </dgm:presLayoutVars>
      </dgm:prSet>
      <dgm:spPr/>
      <dgm:t>
        <a:bodyPr/>
        <a:lstStyle/>
        <a:p>
          <a:endParaRPr lang="en-US"/>
        </a:p>
      </dgm:t>
    </dgm:pt>
    <dgm:pt modelId="{FE0D7485-E967-4C95-80BD-3DA0AD297B21}" type="pres">
      <dgm:prSet presAssocID="{D3CAAEC4-4A01-4996-97F6-DDFCC2DDEC2E}" presName="quadrantPlaceholder" presStyleCnt="0"/>
      <dgm:spPr/>
      <dgm:t>
        <a:bodyPr/>
        <a:lstStyle/>
        <a:p>
          <a:endParaRPr lang="en-US"/>
        </a:p>
      </dgm:t>
    </dgm:pt>
    <dgm:pt modelId="{881E6CD6-EA11-45A3-9F1A-0593CA26493C}" type="pres">
      <dgm:prSet presAssocID="{D3CAAEC4-4A01-4996-97F6-DDFCC2DDEC2E}" presName="center1" presStyleLbl="fgShp" presStyleIdx="0" presStyleCnt="2" custAng="10502422" custScaleY="42467" custLinFactNeighborX="13107" custLinFactNeighborY="48893"/>
      <dgm:spPr/>
      <dgm:t>
        <a:bodyPr/>
        <a:lstStyle/>
        <a:p>
          <a:endParaRPr lang="en-US"/>
        </a:p>
      </dgm:t>
    </dgm:pt>
    <dgm:pt modelId="{F467FBF8-EB2D-4EEA-95CE-50C4B73522D7}" type="pres">
      <dgm:prSet presAssocID="{D3CAAEC4-4A01-4996-97F6-DDFCC2DDEC2E}" presName="center2" presStyleLbl="fgShp" presStyleIdx="1" presStyleCnt="2" custAng="9063384" custLinFactNeighborX="10349" custLinFactNeighborY="-49576"/>
      <dgm:spPr/>
      <dgm:t>
        <a:bodyPr/>
        <a:lstStyle/>
        <a:p>
          <a:endParaRPr lang="en-US"/>
        </a:p>
      </dgm:t>
    </dgm:pt>
  </dgm:ptLst>
  <dgm:cxnLst>
    <dgm:cxn modelId="{827ED72D-E963-4E29-800A-0FDED6324918}" type="presOf" srcId="{732D64CB-B3D5-412F-8AFA-BADBA230E680}" destId="{DE7478A5-09A0-4A56-B63E-3BB64F8B1128}" srcOrd="1" destOrd="0" presId="urn:microsoft.com/office/officeart/2005/8/layout/cycle4#1"/>
    <dgm:cxn modelId="{2D388B97-E3A4-442F-81DA-A29F8C4A499C}" srcId="{7490C956-43EF-4FA4-9D04-41ADCE992B15}" destId="{732D64CB-B3D5-412F-8AFA-BADBA230E680}" srcOrd="0" destOrd="0" parTransId="{955CA4C7-E152-47FD-AB6D-8214B13FF49A}" sibTransId="{7DB18AB1-8AF2-4CDD-ACA7-9C0B8068556A}"/>
    <dgm:cxn modelId="{20944AD5-A303-4AAA-905A-2D95C526A2E2}" type="presOf" srcId="{732D64CB-B3D5-412F-8AFA-BADBA230E680}" destId="{AF63E1C5-5152-429B-B2C9-458709B4A981}" srcOrd="0" destOrd="0" presId="urn:microsoft.com/office/officeart/2005/8/layout/cycle4#1"/>
    <dgm:cxn modelId="{E3790E51-465A-482C-8545-F16594DB5FC4}" type="presOf" srcId="{FC85A2B5-D901-4530-B4F5-1B76DE9420B9}" destId="{1E7F6D2F-67D7-4FCA-BED8-0E50166877F8}" srcOrd="0" destOrd="0" presId="urn:microsoft.com/office/officeart/2005/8/layout/cycle4#1"/>
    <dgm:cxn modelId="{1E84A942-9700-4150-B8AA-5E2A50149217}" type="presOf" srcId="{B58377E0-E4D2-4920-8F75-6D84B1CFFE2C}" destId="{2A176530-2BA1-40D5-91E8-52C3D95060E4}" srcOrd="1" destOrd="0" presId="urn:microsoft.com/office/officeart/2005/8/layout/cycle4#1"/>
    <dgm:cxn modelId="{BB6E0690-14DC-414A-BBBB-E0F3EEB2BB6B}" type="presOf" srcId="{9809EC61-6ED1-4B31-BE47-AF7AA0C2302A}" destId="{AAE7D44A-A7B4-4E5D-A994-59E3C5A9D0DE}" srcOrd="1" destOrd="0" presId="urn:microsoft.com/office/officeart/2005/8/layout/cycle4#1"/>
    <dgm:cxn modelId="{BF7393C7-9526-4551-9826-8409AF469265}" srcId="{BAF4D06E-026C-4286-938F-196993659437}" destId="{ED649915-39AA-4644-AA53-2050ACDB55E8}" srcOrd="0" destOrd="0" parTransId="{17D041FC-1FD7-40FA-8878-4E4970AA2BC9}" sibTransId="{AADFE19C-3730-42DD-8156-8E4119F1432D}"/>
    <dgm:cxn modelId="{6AB20EA9-2D7C-46EC-B756-2B32AB9A6E83}" type="presOf" srcId="{BAF4D06E-026C-4286-938F-196993659437}" destId="{F2B81FA3-8274-4D8F-88C6-648D9C11A594}" srcOrd="0" destOrd="0" presId="urn:microsoft.com/office/officeart/2005/8/layout/cycle4#1"/>
    <dgm:cxn modelId="{2A83B927-C457-48F2-81A0-0368FE860F7C}" type="presOf" srcId="{A661CE8B-6D2D-4B3C-BA44-FC656D3B888A}" destId="{C56461D1-34AC-4115-B7F9-91B39D89CE1E}" srcOrd="0" destOrd="0" presId="urn:microsoft.com/office/officeart/2005/8/layout/cycle4#1"/>
    <dgm:cxn modelId="{6887D2FE-822C-4547-A9C5-1F7EE4D2307C}" type="presOf" srcId="{ED649915-39AA-4644-AA53-2050ACDB55E8}" destId="{011721E9-1244-4942-BA36-FCAFF153662E}" srcOrd="0" destOrd="0" presId="urn:microsoft.com/office/officeart/2005/8/layout/cycle4#1"/>
    <dgm:cxn modelId="{542E3BA3-0EAF-4C6A-B895-3D33477D3196}" srcId="{D3CAAEC4-4A01-4996-97F6-DDFCC2DDEC2E}" destId="{BAF4D06E-026C-4286-938F-196993659437}" srcOrd="0" destOrd="0" parTransId="{93A7F649-1277-41FE-9710-7DCF45CF4BA7}" sibTransId="{324F848E-5C84-47B7-8179-ECDBB1AFC7B9}"/>
    <dgm:cxn modelId="{63CA2055-657F-49F9-8BF8-80871CB3291D}" srcId="{D3CAAEC4-4A01-4996-97F6-DDFCC2DDEC2E}" destId="{FC85A2B5-D901-4530-B4F5-1B76DE9420B9}" srcOrd="3" destOrd="0" parTransId="{4219DA9A-12A7-4A1B-A7C5-0FC4E00DDF42}" sibTransId="{CE48D671-47AB-4494-8B1D-1129A4A53675}"/>
    <dgm:cxn modelId="{7C774B67-9A27-460B-865A-A573A6E3447C}" srcId="{FC85A2B5-D901-4530-B4F5-1B76DE9420B9}" destId="{9809EC61-6ED1-4B31-BE47-AF7AA0C2302A}" srcOrd="0" destOrd="0" parTransId="{F691AA81-1613-40BF-B84F-2AD308FD1E97}" sibTransId="{B023DAB5-5C98-49BD-8036-ECB23154ABD3}"/>
    <dgm:cxn modelId="{ECCC056D-1DD9-4DF1-BD5B-37EA2495139C}" type="presOf" srcId="{ED649915-39AA-4644-AA53-2050ACDB55E8}" destId="{C27AEB52-8535-4549-A1C8-3C82AC25E309}" srcOrd="1" destOrd="0" presId="urn:microsoft.com/office/officeart/2005/8/layout/cycle4#1"/>
    <dgm:cxn modelId="{4167B169-269B-4EAB-9D76-0821A4C7A598}" type="presOf" srcId="{B58377E0-E4D2-4920-8F75-6D84B1CFFE2C}" destId="{00F51AC9-1A7D-47B3-8F5B-16B1B016F8A1}" srcOrd="0" destOrd="0" presId="urn:microsoft.com/office/officeart/2005/8/layout/cycle4#1"/>
    <dgm:cxn modelId="{0D0E96BF-0283-469E-A6F2-8548547D08F7}" type="presOf" srcId="{9809EC61-6ED1-4B31-BE47-AF7AA0C2302A}" destId="{3B2108EB-1AB6-4527-8293-4431B7ED64EB}" srcOrd="0" destOrd="0" presId="urn:microsoft.com/office/officeart/2005/8/layout/cycle4#1"/>
    <dgm:cxn modelId="{F33EA078-7360-4EA4-B344-4344E5AB5EC5}" srcId="{A661CE8B-6D2D-4B3C-BA44-FC656D3B888A}" destId="{B58377E0-E4D2-4920-8F75-6D84B1CFFE2C}" srcOrd="0" destOrd="0" parTransId="{021CB7D2-30C8-491A-91AB-9469A6A9F849}" sibTransId="{87F6A4AB-9D9D-4391-A1EB-58BE227F3743}"/>
    <dgm:cxn modelId="{BD883527-8437-4CA5-8DBE-84AD6CDF2189}" type="presOf" srcId="{D3CAAEC4-4A01-4996-97F6-DDFCC2DDEC2E}" destId="{656C8589-8B54-4C01-AAB6-B53A898C262D}" srcOrd="0" destOrd="0" presId="urn:microsoft.com/office/officeart/2005/8/layout/cycle4#1"/>
    <dgm:cxn modelId="{8169F857-DFCE-4261-9CBE-515ED5D6D6D2}" type="presOf" srcId="{7490C956-43EF-4FA4-9D04-41ADCE992B15}" destId="{051BB159-E145-4820-B337-0ED3424F2EE9}" srcOrd="0" destOrd="0" presId="urn:microsoft.com/office/officeart/2005/8/layout/cycle4#1"/>
    <dgm:cxn modelId="{FBFB4999-AD91-4985-BE65-4EE5C411CABA}" srcId="{D3CAAEC4-4A01-4996-97F6-DDFCC2DDEC2E}" destId="{A661CE8B-6D2D-4B3C-BA44-FC656D3B888A}" srcOrd="2" destOrd="0" parTransId="{9D6F98FD-EB15-43A3-B959-65EB7F6744E7}" sibTransId="{119AD707-C2E3-4EB7-A26E-DF128011448F}"/>
    <dgm:cxn modelId="{1AA53187-7BD1-4679-AC18-0F8C74C47D23}" srcId="{D3CAAEC4-4A01-4996-97F6-DDFCC2DDEC2E}" destId="{7490C956-43EF-4FA4-9D04-41ADCE992B15}" srcOrd="1" destOrd="0" parTransId="{CF56DA9B-633B-4CCB-B692-931907F77BD3}" sibTransId="{432C25B4-B339-447D-9FD1-1D2C962E67AB}"/>
    <dgm:cxn modelId="{F37F8C9A-017F-42D0-A5BD-0B669276C9F6}" type="presParOf" srcId="{656C8589-8B54-4C01-AAB6-B53A898C262D}" destId="{9E16E094-735F-498E-B4A4-16C2D94D8A8A}" srcOrd="0" destOrd="0" presId="urn:microsoft.com/office/officeart/2005/8/layout/cycle4#1"/>
    <dgm:cxn modelId="{70A4AD19-C738-433B-ACDA-263B46E162F6}" type="presParOf" srcId="{9E16E094-735F-498E-B4A4-16C2D94D8A8A}" destId="{3625AB29-B37C-4610-A623-6562B3F72D98}" srcOrd="0" destOrd="0" presId="urn:microsoft.com/office/officeart/2005/8/layout/cycle4#1"/>
    <dgm:cxn modelId="{8EFBF458-C3B6-48EA-8A7B-B13DC86C66C0}" type="presParOf" srcId="{3625AB29-B37C-4610-A623-6562B3F72D98}" destId="{011721E9-1244-4942-BA36-FCAFF153662E}" srcOrd="0" destOrd="0" presId="urn:microsoft.com/office/officeart/2005/8/layout/cycle4#1"/>
    <dgm:cxn modelId="{3964DD58-D88A-4960-9609-213E0B49B9A0}" type="presParOf" srcId="{3625AB29-B37C-4610-A623-6562B3F72D98}" destId="{C27AEB52-8535-4549-A1C8-3C82AC25E309}" srcOrd="1" destOrd="0" presId="urn:microsoft.com/office/officeart/2005/8/layout/cycle4#1"/>
    <dgm:cxn modelId="{0694D65B-F4E5-4A49-B3F8-54F62FB60362}" type="presParOf" srcId="{9E16E094-735F-498E-B4A4-16C2D94D8A8A}" destId="{64E7F79F-F4FC-4B04-B8BA-EBE7E8E9D6E9}" srcOrd="1" destOrd="0" presId="urn:microsoft.com/office/officeart/2005/8/layout/cycle4#1"/>
    <dgm:cxn modelId="{CCE28C67-0510-4CB3-9D50-7E8119C3FBB1}" type="presParOf" srcId="{64E7F79F-F4FC-4B04-B8BA-EBE7E8E9D6E9}" destId="{AF63E1C5-5152-429B-B2C9-458709B4A981}" srcOrd="0" destOrd="0" presId="urn:microsoft.com/office/officeart/2005/8/layout/cycle4#1"/>
    <dgm:cxn modelId="{A2585A89-4082-4BC0-BAD5-8DE75C891780}" type="presParOf" srcId="{64E7F79F-F4FC-4B04-B8BA-EBE7E8E9D6E9}" destId="{DE7478A5-09A0-4A56-B63E-3BB64F8B1128}" srcOrd="1" destOrd="0" presId="urn:microsoft.com/office/officeart/2005/8/layout/cycle4#1"/>
    <dgm:cxn modelId="{68DD357C-7F91-4A27-94AC-DC62A60DEAD9}" type="presParOf" srcId="{9E16E094-735F-498E-B4A4-16C2D94D8A8A}" destId="{E04A1158-1C1D-46B9-B96A-70F750714D93}" srcOrd="2" destOrd="0" presId="urn:microsoft.com/office/officeart/2005/8/layout/cycle4#1"/>
    <dgm:cxn modelId="{38882BFE-12B1-487B-8E1E-2B762BEE5D9F}" type="presParOf" srcId="{E04A1158-1C1D-46B9-B96A-70F750714D93}" destId="{00F51AC9-1A7D-47B3-8F5B-16B1B016F8A1}" srcOrd="0" destOrd="0" presId="urn:microsoft.com/office/officeart/2005/8/layout/cycle4#1"/>
    <dgm:cxn modelId="{7439CE9D-6066-49D4-91AB-41EFCD308D1D}" type="presParOf" srcId="{E04A1158-1C1D-46B9-B96A-70F750714D93}" destId="{2A176530-2BA1-40D5-91E8-52C3D95060E4}" srcOrd="1" destOrd="0" presId="urn:microsoft.com/office/officeart/2005/8/layout/cycle4#1"/>
    <dgm:cxn modelId="{3D311B0F-98DC-4796-91F7-706BC4FF6026}" type="presParOf" srcId="{9E16E094-735F-498E-B4A4-16C2D94D8A8A}" destId="{8CE3A3AD-E038-49D0-8C1D-81E3809D20B0}" srcOrd="3" destOrd="0" presId="urn:microsoft.com/office/officeart/2005/8/layout/cycle4#1"/>
    <dgm:cxn modelId="{DAD95D6F-7F77-4F72-8640-EC62A932EF6A}" type="presParOf" srcId="{8CE3A3AD-E038-49D0-8C1D-81E3809D20B0}" destId="{3B2108EB-1AB6-4527-8293-4431B7ED64EB}" srcOrd="0" destOrd="0" presId="urn:microsoft.com/office/officeart/2005/8/layout/cycle4#1"/>
    <dgm:cxn modelId="{38ED9AE2-5978-4D01-9DCA-D0C26879AFAF}" type="presParOf" srcId="{8CE3A3AD-E038-49D0-8C1D-81E3809D20B0}" destId="{AAE7D44A-A7B4-4E5D-A994-59E3C5A9D0DE}" srcOrd="1" destOrd="0" presId="urn:microsoft.com/office/officeart/2005/8/layout/cycle4#1"/>
    <dgm:cxn modelId="{AFF6B52C-F3AB-4471-8114-32F79C2340B9}" type="presParOf" srcId="{9E16E094-735F-498E-B4A4-16C2D94D8A8A}" destId="{D0FC6E29-513F-4A1E-A94B-B8501D3F5E78}" srcOrd="4" destOrd="0" presId="urn:microsoft.com/office/officeart/2005/8/layout/cycle4#1"/>
    <dgm:cxn modelId="{11C81058-8F0F-4E47-8E5C-42BB1305654A}" type="presParOf" srcId="{656C8589-8B54-4C01-AAB6-B53A898C262D}" destId="{BE6AB859-FB08-4A53-94F2-9C09DD172CA6}" srcOrd="1" destOrd="0" presId="urn:microsoft.com/office/officeart/2005/8/layout/cycle4#1"/>
    <dgm:cxn modelId="{66151EC9-7354-4C1C-8EA2-B3A5D5BA4B0F}" type="presParOf" srcId="{BE6AB859-FB08-4A53-94F2-9C09DD172CA6}" destId="{F2B81FA3-8274-4D8F-88C6-648D9C11A594}" srcOrd="0" destOrd="0" presId="urn:microsoft.com/office/officeart/2005/8/layout/cycle4#1"/>
    <dgm:cxn modelId="{6EBE8560-5437-4E83-ABB3-7023EE098F8F}" type="presParOf" srcId="{BE6AB859-FB08-4A53-94F2-9C09DD172CA6}" destId="{051BB159-E145-4820-B337-0ED3424F2EE9}" srcOrd="1" destOrd="0" presId="urn:microsoft.com/office/officeart/2005/8/layout/cycle4#1"/>
    <dgm:cxn modelId="{BF4031CB-3E88-472A-9D9A-1788192F8F46}" type="presParOf" srcId="{BE6AB859-FB08-4A53-94F2-9C09DD172CA6}" destId="{C56461D1-34AC-4115-B7F9-91B39D89CE1E}" srcOrd="2" destOrd="0" presId="urn:microsoft.com/office/officeart/2005/8/layout/cycle4#1"/>
    <dgm:cxn modelId="{BF226C16-B8AD-4DA6-87A5-E4E0D4A56107}" type="presParOf" srcId="{BE6AB859-FB08-4A53-94F2-9C09DD172CA6}" destId="{1E7F6D2F-67D7-4FCA-BED8-0E50166877F8}" srcOrd="3" destOrd="0" presId="urn:microsoft.com/office/officeart/2005/8/layout/cycle4#1"/>
    <dgm:cxn modelId="{6A41DA2A-96F1-4B68-95F5-1B992A581DDB}" type="presParOf" srcId="{BE6AB859-FB08-4A53-94F2-9C09DD172CA6}" destId="{FE0D7485-E967-4C95-80BD-3DA0AD297B21}" srcOrd="4" destOrd="0" presId="urn:microsoft.com/office/officeart/2005/8/layout/cycle4#1"/>
    <dgm:cxn modelId="{00015684-0E07-48DA-A9C3-6130DD36F833}" type="presParOf" srcId="{656C8589-8B54-4C01-AAB6-B53A898C262D}" destId="{881E6CD6-EA11-45A3-9F1A-0593CA26493C}" srcOrd="2" destOrd="0" presId="urn:microsoft.com/office/officeart/2005/8/layout/cycle4#1"/>
    <dgm:cxn modelId="{500D9687-E512-4642-966B-397DB2B15B52}" type="presParOf" srcId="{656C8589-8B54-4C01-AAB6-B53A898C262D}" destId="{F467FBF8-EB2D-4EEA-95CE-50C4B73522D7}" srcOrd="3" destOrd="0" presId="urn:microsoft.com/office/officeart/2005/8/layout/cycle4#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9D5CDCE1-4DD1-4911-9D1C-7025FD586B3E}" type="doc">
      <dgm:prSet loTypeId="urn:microsoft.com/office/officeart/2005/8/layout/default#1" loCatId="list" qsTypeId="urn:microsoft.com/office/officeart/2005/8/quickstyle/simple2" qsCatId="simple" csTypeId="urn:microsoft.com/office/officeart/2005/8/colors/colorful3" csCatId="colorful" phldr="1"/>
      <dgm:spPr/>
      <dgm:t>
        <a:bodyPr/>
        <a:lstStyle/>
        <a:p>
          <a:endParaRPr lang="ru-RU"/>
        </a:p>
      </dgm:t>
    </dgm:pt>
    <dgm:pt modelId="{74699D14-3829-4891-93CD-90B96ADA6253}">
      <dgm:prSet phldrT="[Текст]"/>
      <dgm:spPr/>
      <dgm:t>
        <a:bodyPr/>
        <a:lstStyle/>
        <a:p>
          <a:r>
            <a:rPr lang="ro-RO" b="1" dirty="0" smtClean="0">
              <a:solidFill>
                <a:schemeClr val="bg1"/>
              </a:solidFill>
              <a:latin typeface="Times New Roman" panose="02020603050405020304" pitchFamily="18" charset="0"/>
              <a:cs typeface="Times New Roman" panose="02020603050405020304" pitchFamily="18" charset="0"/>
            </a:rPr>
            <a:t>Registru de evidență a cererilor parvenite de la societatea civilă</a:t>
          </a:r>
          <a:endParaRPr lang="ru-RU" b="1" dirty="0">
            <a:solidFill>
              <a:schemeClr val="bg1"/>
            </a:solidFill>
            <a:latin typeface="Times New Roman" panose="02020603050405020304" pitchFamily="18" charset="0"/>
            <a:cs typeface="Times New Roman" panose="02020603050405020304" pitchFamily="18" charset="0"/>
          </a:endParaRPr>
        </a:p>
      </dgm:t>
    </dgm:pt>
    <dgm:pt modelId="{F7FB4C7A-BF5A-4578-94B9-BC690268CF58}" type="parTrans" cxnId="{997958A7-586E-4F54-803E-A43C4CA7E06D}">
      <dgm:prSet/>
      <dgm:spPr/>
      <dgm:t>
        <a:bodyPr/>
        <a:lstStyle/>
        <a:p>
          <a:endParaRPr lang="ru-RU"/>
        </a:p>
      </dgm:t>
    </dgm:pt>
    <dgm:pt modelId="{CA519988-50D3-4261-8F63-D001B1511F32}" type="sibTrans" cxnId="{997958A7-586E-4F54-803E-A43C4CA7E06D}">
      <dgm:prSet/>
      <dgm:spPr/>
      <dgm:t>
        <a:bodyPr/>
        <a:lstStyle/>
        <a:p>
          <a:endParaRPr lang="ru-RU"/>
        </a:p>
      </dgm:t>
    </dgm:pt>
    <dgm:pt modelId="{B25EA134-B083-4D4C-979E-ECEC1112CE6D}">
      <dgm:prSet phldrT="[Текст]"/>
      <dgm:spPr/>
      <dgm:t>
        <a:bodyPr/>
        <a:lstStyle/>
        <a:p>
          <a:r>
            <a:rPr lang="ro-RO" b="1" dirty="0" smtClean="0">
              <a:solidFill>
                <a:schemeClr val="bg1"/>
              </a:solidFill>
              <a:latin typeface="Times New Roman" panose="02020603050405020304" pitchFamily="18" charset="0"/>
              <a:cs typeface="Times New Roman" panose="02020603050405020304" pitchFamily="18" charset="0"/>
            </a:rPr>
            <a:t>Registru de înregistrare a participanților</a:t>
          </a:r>
          <a:endParaRPr lang="ru-RU" b="1" dirty="0">
            <a:solidFill>
              <a:schemeClr val="bg1"/>
            </a:solidFill>
            <a:latin typeface="Times New Roman" panose="02020603050405020304" pitchFamily="18" charset="0"/>
            <a:cs typeface="Times New Roman" panose="02020603050405020304" pitchFamily="18" charset="0"/>
          </a:endParaRPr>
        </a:p>
      </dgm:t>
    </dgm:pt>
    <dgm:pt modelId="{5E0BDA24-2AC3-4668-8032-38244B4F435A}" type="parTrans" cxnId="{2C74AA8E-9D78-4085-80D9-BA4796740ED7}">
      <dgm:prSet/>
      <dgm:spPr/>
      <dgm:t>
        <a:bodyPr/>
        <a:lstStyle/>
        <a:p>
          <a:endParaRPr lang="ru-RU"/>
        </a:p>
      </dgm:t>
    </dgm:pt>
    <dgm:pt modelId="{DAA055F6-7D5F-48A6-8927-D3243CD90499}" type="sibTrans" cxnId="{2C74AA8E-9D78-4085-80D9-BA4796740ED7}">
      <dgm:prSet/>
      <dgm:spPr/>
      <dgm:t>
        <a:bodyPr/>
        <a:lstStyle/>
        <a:p>
          <a:endParaRPr lang="ru-RU"/>
        </a:p>
      </dgm:t>
    </dgm:pt>
    <dgm:pt modelId="{39336E6B-6190-4A4B-B903-C9273BD26AA9}">
      <dgm:prSet phldrT="[Текст]"/>
      <dgm:spPr/>
      <dgm:t>
        <a:bodyPr/>
        <a:lstStyle/>
        <a:p>
          <a:r>
            <a:rPr lang="ro-RO" b="1" dirty="0" smtClean="0">
              <a:solidFill>
                <a:schemeClr val="bg1"/>
              </a:solidFill>
              <a:latin typeface="Times New Roman" panose="02020603050405020304" pitchFamily="18" charset="0"/>
              <a:cs typeface="Times New Roman" panose="02020603050405020304" pitchFamily="18" charset="0"/>
            </a:rPr>
            <a:t>Registru de înregistrare a ofertelor</a:t>
          </a:r>
          <a:endParaRPr lang="ru-RU" b="1" dirty="0">
            <a:solidFill>
              <a:schemeClr val="bg1"/>
            </a:solidFill>
            <a:latin typeface="Times New Roman" panose="02020603050405020304" pitchFamily="18" charset="0"/>
            <a:cs typeface="Times New Roman" panose="02020603050405020304" pitchFamily="18" charset="0"/>
          </a:endParaRPr>
        </a:p>
      </dgm:t>
    </dgm:pt>
    <dgm:pt modelId="{5FCF8CFD-62B7-41FF-A563-7F9EEF77465E}" type="parTrans" cxnId="{03069B7F-3D25-485F-879B-9D95AB5CD658}">
      <dgm:prSet/>
      <dgm:spPr/>
      <dgm:t>
        <a:bodyPr/>
        <a:lstStyle/>
        <a:p>
          <a:endParaRPr lang="ru-RU"/>
        </a:p>
      </dgm:t>
    </dgm:pt>
    <dgm:pt modelId="{707EB667-4D24-440D-B53F-9A3E89CED1D0}" type="sibTrans" cxnId="{03069B7F-3D25-485F-879B-9D95AB5CD658}">
      <dgm:prSet/>
      <dgm:spPr/>
      <dgm:t>
        <a:bodyPr/>
        <a:lstStyle/>
        <a:p>
          <a:endParaRPr lang="ru-RU"/>
        </a:p>
      </dgm:t>
    </dgm:pt>
    <dgm:pt modelId="{323F93A9-8194-41C7-BA22-8E8A35F96FBF}" type="pres">
      <dgm:prSet presAssocID="{9D5CDCE1-4DD1-4911-9D1C-7025FD586B3E}" presName="diagram" presStyleCnt="0">
        <dgm:presLayoutVars>
          <dgm:dir/>
          <dgm:resizeHandles val="exact"/>
        </dgm:presLayoutVars>
      </dgm:prSet>
      <dgm:spPr/>
      <dgm:t>
        <a:bodyPr/>
        <a:lstStyle/>
        <a:p>
          <a:endParaRPr lang="ru-RU"/>
        </a:p>
      </dgm:t>
    </dgm:pt>
    <dgm:pt modelId="{E40C5FE1-7224-47CF-81CE-997A5415A03A}" type="pres">
      <dgm:prSet presAssocID="{74699D14-3829-4891-93CD-90B96ADA6253}" presName="node" presStyleLbl="node1" presStyleIdx="0" presStyleCnt="3">
        <dgm:presLayoutVars>
          <dgm:bulletEnabled val="1"/>
        </dgm:presLayoutVars>
      </dgm:prSet>
      <dgm:spPr/>
      <dgm:t>
        <a:bodyPr/>
        <a:lstStyle/>
        <a:p>
          <a:endParaRPr lang="ru-RU"/>
        </a:p>
      </dgm:t>
    </dgm:pt>
    <dgm:pt modelId="{DF7CCB18-A12A-4ECA-AC51-4D4085CE5B51}" type="pres">
      <dgm:prSet presAssocID="{CA519988-50D3-4261-8F63-D001B1511F32}" presName="sibTrans" presStyleCnt="0"/>
      <dgm:spPr/>
      <dgm:t>
        <a:bodyPr/>
        <a:lstStyle/>
        <a:p>
          <a:endParaRPr lang="en-US"/>
        </a:p>
      </dgm:t>
    </dgm:pt>
    <dgm:pt modelId="{F0FDAB68-A215-4C27-844D-D915E0EE7790}" type="pres">
      <dgm:prSet presAssocID="{B25EA134-B083-4D4C-979E-ECEC1112CE6D}" presName="node" presStyleLbl="node1" presStyleIdx="1" presStyleCnt="3">
        <dgm:presLayoutVars>
          <dgm:bulletEnabled val="1"/>
        </dgm:presLayoutVars>
      </dgm:prSet>
      <dgm:spPr/>
      <dgm:t>
        <a:bodyPr/>
        <a:lstStyle/>
        <a:p>
          <a:endParaRPr lang="ru-RU"/>
        </a:p>
      </dgm:t>
    </dgm:pt>
    <dgm:pt modelId="{A644E193-391A-4009-8392-847CF2962B0F}" type="pres">
      <dgm:prSet presAssocID="{DAA055F6-7D5F-48A6-8927-D3243CD90499}" presName="sibTrans" presStyleCnt="0"/>
      <dgm:spPr/>
      <dgm:t>
        <a:bodyPr/>
        <a:lstStyle/>
        <a:p>
          <a:endParaRPr lang="en-US"/>
        </a:p>
      </dgm:t>
    </dgm:pt>
    <dgm:pt modelId="{1BC91CC9-84C5-49A6-AE01-EF419583C243}" type="pres">
      <dgm:prSet presAssocID="{39336E6B-6190-4A4B-B903-C9273BD26AA9}" presName="node" presStyleLbl="node1" presStyleIdx="2" presStyleCnt="3" custLinFactNeighborX="5334" custLinFactNeighborY="-7203">
        <dgm:presLayoutVars>
          <dgm:bulletEnabled val="1"/>
        </dgm:presLayoutVars>
      </dgm:prSet>
      <dgm:spPr/>
      <dgm:t>
        <a:bodyPr/>
        <a:lstStyle/>
        <a:p>
          <a:endParaRPr lang="ru-RU"/>
        </a:p>
      </dgm:t>
    </dgm:pt>
  </dgm:ptLst>
  <dgm:cxnLst>
    <dgm:cxn modelId="{689EEE62-CA17-413A-ADE8-168BB10D4197}" type="presOf" srcId="{74699D14-3829-4891-93CD-90B96ADA6253}" destId="{E40C5FE1-7224-47CF-81CE-997A5415A03A}" srcOrd="0" destOrd="0" presId="urn:microsoft.com/office/officeart/2005/8/layout/default#1"/>
    <dgm:cxn modelId="{2C74AA8E-9D78-4085-80D9-BA4796740ED7}" srcId="{9D5CDCE1-4DD1-4911-9D1C-7025FD586B3E}" destId="{B25EA134-B083-4D4C-979E-ECEC1112CE6D}" srcOrd="1" destOrd="0" parTransId="{5E0BDA24-2AC3-4668-8032-38244B4F435A}" sibTransId="{DAA055F6-7D5F-48A6-8927-D3243CD90499}"/>
    <dgm:cxn modelId="{03069B7F-3D25-485F-879B-9D95AB5CD658}" srcId="{9D5CDCE1-4DD1-4911-9D1C-7025FD586B3E}" destId="{39336E6B-6190-4A4B-B903-C9273BD26AA9}" srcOrd="2" destOrd="0" parTransId="{5FCF8CFD-62B7-41FF-A563-7F9EEF77465E}" sibTransId="{707EB667-4D24-440D-B53F-9A3E89CED1D0}"/>
    <dgm:cxn modelId="{6E496C5A-8B8A-47FA-94F6-02DF4701D6E4}" type="presOf" srcId="{39336E6B-6190-4A4B-B903-C9273BD26AA9}" destId="{1BC91CC9-84C5-49A6-AE01-EF419583C243}" srcOrd="0" destOrd="0" presId="urn:microsoft.com/office/officeart/2005/8/layout/default#1"/>
    <dgm:cxn modelId="{997958A7-586E-4F54-803E-A43C4CA7E06D}" srcId="{9D5CDCE1-4DD1-4911-9D1C-7025FD586B3E}" destId="{74699D14-3829-4891-93CD-90B96ADA6253}" srcOrd="0" destOrd="0" parTransId="{F7FB4C7A-BF5A-4578-94B9-BC690268CF58}" sibTransId="{CA519988-50D3-4261-8F63-D001B1511F32}"/>
    <dgm:cxn modelId="{19857CD2-E9D0-4429-A0EF-270BCD4A2506}" type="presOf" srcId="{B25EA134-B083-4D4C-979E-ECEC1112CE6D}" destId="{F0FDAB68-A215-4C27-844D-D915E0EE7790}" srcOrd="0" destOrd="0" presId="urn:microsoft.com/office/officeart/2005/8/layout/default#1"/>
    <dgm:cxn modelId="{10FFA797-DDAA-4040-BB52-E093F31B6EC0}" type="presOf" srcId="{9D5CDCE1-4DD1-4911-9D1C-7025FD586B3E}" destId="{323F93A9-8194-41C7-BA22-8E8A35F96FBF}" srcOrd="0" destOrd="0" presId="urn:microsoft.com/office/officeart/2005/8/layout/default#1"/>
    <dgm:cxn modelId="{C744B6BE-2B4F-4B8A-A944-01A76769422C}" type="presParOf" srcId="{323F93A9-8194-41C7-BA22-8E8A35F96FBF}" destId="{E40C5FE1-7224-47CF-81CE-997A5415A03A}" srcOrd="0" destOrd="0" presId="urn:microsoft.com/office/officeart/2005/8/layout/default#1"/>
    <dgm:cxn modelId="{5CE27871-F688-47D2-9D5B-3EDEB0001A3B}" type="presParOf" srcId="{323F93A9-8194-41C7-BA22-8E8A35F96FBF}" destId="{DF7CCB18-A12A-4ECA-AC51-4D4085CE5B51}" srcOrd="1" destOrd="0" presId="urn:microsoft.com/office/officeart/2005/8/layout/default#1"/>
    <dgm:cxn modelId="{B90403C9-4C0E-4C05-BE40-26ED06027415}" type="presParOf" srcId="{323F93A9-8194-41C7-BA22-8E8A35F96FBF}" destId="{F0FDAB68-A215-4C27-844D-D915E0EE7790}" srcOrd="2" destOrd="0" presId="urn:microsoft.com/office/officeart/2005/8/layout/default#1"/>
    <dgm:cxn modelId="{F395359B-4EE6-4C07-A0B0-9D12BBD60072}" type="presParOf" srcId="{323F93A9-8194-41C7-BA22-8E8A35F96FBF}" destId="{A644E193-391A-4009-8392-847CF2962B0F}" srcOrd="3" destOrd="0" presId="urn:microsoft.com/office/officeart/2005/8/layout/default#1"/>
    <dgm:cxn modelId="{0B4929C0-F85B-465D-AC91-BFACB063E5EE}" type="presParOf" srcId="{323F93A9-8194-41C7-BA22-8E8A35F96FBF}" destId="{1BC91CC9-84C5-49A6-AE01-EF419583C243}" srcOrd="4" destOrd="0" presId="urn:microsoft.com/office/officeart/2005/8/layout/default#1"/>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18881822-6CD1-46BA-A4A5-F75436E03CBD}" type="doc">
      <dgm:prSet loTypeId="urn:microsoft.com/office/officeart/2005/8/layout/matrix1" loCatId="matrix" qsTypeId="urn:microsoft.com/office/officeart/2005/8/quickstyle/simple1#18" qsCatId="simple" csTypeId="urn:microsoft.com/office/officeart/2005/8/colors/colorful1#5" csCatId="colorful" phldr="1"/>
      <dgm:spPr/>
    </dgm:pt>
    <dgm:pt modelId="{72AC2A09-B40D-455C-848C-D3034AD40A50}">
      <dgm:prSet phldrT="[Текст]" custT="1"/>
      <dgm:spPr/>
      <dgm:t>
        <a:bodyPr/>
        <a:lstStyle/>
        <a:p>
          <a:r>
            <a:rPr lang="ro-RO"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Planificare</a:t>
          </a:r>
          <a:endPar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29FBFD1-AC40-480F-B733-167C331F4D5B}" type="parTrans" cxnId="{E1214F1A-ACA0-4472-A0D5-8594F35AB3F8}">
      <dgm:prSet/>
      <dgm:spPr/>
      <dgm:t>
        <a:bodyPr/>
        <a:lstStyle/>
        <a:p>
          <a:endParaRPr lang="ru-RU"/>
        </a:p>
      </dgm:t>
    </dgm:pt>
    <dgm:pt modelId="{883EB1E1-467D-4F53-8320-E09D32E2AC25}" type="sibTrans" cxnId="{E1214F1A-ACA0-4472-A0D5-8594F35AB3F8}">
      <dgm:prSet/>
      <dgm:spPr/>
      <dgm:t>
        <a:bodyPr/>
        <a:lstStyle/>
        <a:p>
          <a:endParaRPr lang="ru-RU"/>
        </a:p>
      </dgm:t>
    </dgm:pt>
    <dgm:pt modelId="{B93493A0-7F13-4232-B286-B7032B85A53C}">
      <dgm:prSet phldrT="[Текст]"/>
      <dgm:spPr/>
      <dgm:t>
        <a:bodyPr/>
        <a:lstStyle/>
        <a:p>
          <a:endParaRPr lang="ru-RU" dirty="0"/>
        </a:p>
      </dgm:t>
    </dgm:pt>
    <dgm:pt modelId="{7258F81D-629D-4E16-AFEC-0BCD4A20C192}" type="parTrans" cxnId="{675E586E-CA3C-475C-8D3B-9B2D87E433B6}">
      <dgm:prSet/>
      <dgm:spPr/>
      <dgm:t>
        <a:bodyPr/>
        <a:lstStyle/>
        <a:p>
          <a:endParaRPr lang="ru-RU"/>
        </a:p>
      </dgm:t>
    </dgm:pt>
    <dgm:pt modelId="{13BAA6C1-FA5C-4870-8A0E-A847A366216B}" type="sibTrans" cxnId="{675E586E-CA3C-475C-8D3B-9B2D87E433B6}">
      <dgm:prSet/>
      <dgm:spPr/>
      <dgm:t>
        <a:bodyPr/>
        <a:lstStyle/>
        <a:p>
          <a:endParaRPr lang="ru-RU"/>
        </a:p>
      </dgm:t>
    </dgm:pt>
    <dgm:pt modelId="{C8542D27-FA21-4540-8B81-D99A3817C325}">
      <dgm:prSet phldrT="[Текст]"/>
      <dgm:spPr/>
      <dgm:t>
        <a:bodyPr/>
        <a:lstStyle/>
        <a:p>
          <a:endParaRPr lang="ru-RU" dirty="0"/>
        </a:p>
      </dgm:t>
    </dgm:pt>
    <dgm:pt modelId="{DB36A420-AF61-464D-81F1-8C558684F86E}" type="parTrans" cxnId="{33D2786A-F3F2-4087-AB7E-F29C69FACCC8}">
      <dgm:prSet/>
      <dgm:spPr/>
      <dgm:t>
        <a:bodyPr/>
        <a:lstStyle/>
        <a:p>
          <a:endParaRPr lang="ru-RU"/>
        </a:p>
      </dgm:t>
    </dgm:pt>
    <dgm:pt modelId="{9D409585-F4F8-4756-832B-C5BD87176A6A}" type="sibTrans" cxnId="{33D2786A-F3F2-4087-AB7E-F29C69FACCC8}">
      <dgm:prSet/>
      <dgm:spPr/>
      <dgm:t>
        <a:bodyPr/>
        <a:lstStyle/>
        <a:p>
          <a:endParaRPr lang="ru-RU"/>
        </a:p>
      </dgm:t>
    </dgm:pt>
    <dgm:pt modelId="{BC35CE03-CB78-48C9-8C6F-A1F01DCDDDD0}">
      <dgm:prSe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Identificare necesități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B4BFE1A-AD0B-42B8-BD94-2C4AB0426560}" type="parTrans" cxnId="{F81D581B-C871-45DC-BBD7-1612AACD1A9C}">
      <dgm:prSet/>
      <dgm:spPr/>
      <dgm:t>
        <a:bodyPr/>
        <a:lstStyle/>
        <a:p>
          <a:endParaRPr lang="ru-RU"/>
        </a:p>
      </dgm:t>
    </dgm:pt>
    <dgm:pt modelId="{C934ED64-F496-412C-80DA-570FA01215F9}" type="sibTrans" cxnId="{F81D581B-C871-45DC-BBD7-1612AACD1A9C}">
      <dgm:prSet/>
      <dgm:spPr/>
      <dgm:t>
        <a:bodyPr/>
        <a:lstStyle/>
        <a:p>
          <a:endParaRPr lang="ru-RU"/>
        </a:p>
      </dgm:t>
    </dgm:pt>
    <dgm:pt modelId="{2414796E-9819-4630-A7D7-7D1A8137617D}">
      <dgm:prSe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Valoare estimată</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60DC5B6-2782-4FB3-9DE7-38280F26B9A2}" type="parTrans" cxnId="{71B8A0F3-8D07-4D26-87A6-55938A48E44C}">
      <dgm:prSet/>
      <dgm:spPr/>
      <dgm:t>
        <a:bodyPr/>
        <a:lstStyle/>
        <a:p>
          <a:endParaRPr lang="ru-RU"/>
        </a:p>
      </dgm:t>
    </dgm:pt>
    <dgm:pt modelId="{AC648813-B6B7-48D4-AEF5-4D79CA18D5F6}" type="sibTrans" cxnId="{71B8A0F3-8D07-4D26-87A6-55938A48E44C}">
      <dgm:prSet/>
      <dgm:spPr/>
      <dgm:t>
        <a:bodyPr/>
        <a:lstStyle/>
        <a:p>
          <a:endParaRPr lang="ru-RU"/>
        </a:p>
      </dgm:t>
    </dgm:pt>
    <dgm:pt modelId="{947CAB1B-8C7F-46D8-95E3-2EFE348FEA7F}">
      <dgm:prSet/>
      <dgm:spPr/>
      <dgm:t>
        <a:bodyPr/>
        <a:lstStyle/>
        <a:p>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Anunț de intenție</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8D2100E-8CFF-4B60-BE97-635FB7FAC410}" type="parTrans" cxnId="{A24A17C1-EED8-4D38-8DAE-B59F41361088}">
      <dgm:prSet/>
      <dgm:spPr/>
      <dgm:t>
        <a:bodyPr/>
        <a:lstStyle/>
        <a:p>
          <a:endParaRPr lang="ru-RU"/>
        </a:p>
      </dgm:t>
    </dgm:pt>
    <dgm:pt modelId="{45BFE951-3622-41CA-9562-6EB26100AEDD}" type="sibTrans" cxnId="{A24A17C1-EED8-4D38-8DAE-B59F41361088}">
      <dgm:prSet/>
      <dgm:spPr/>
      <dgm:t>
        <a:bodyPr/>
        <a:lstStyle/>
        <a:p>
          <a:endParaRPr lang="ru-RU"/>
        </a:p>
      </dgm:t>
    </dgm:pt>
    <dgm:pt modelId="{A0B069FC-505B-47F1-892A-ED204EEE02F1}">
      <dgm:prSet/>
      <dgm:spPr/>
      <dgm:t>
        <a:bodyPr/>
        <a:lstStyle/>
        <a:p>
          <a:r>
            <a:rPr lang="ro-RO" b="1" dirty="0" smtClean="0">
              <a:latin typeface="Times New Roman" panose="02020603050405020304" pitchFamily="18" charset="0"/>
              <a:cs typeface="Times New Roman" panose="02020603050405020304" pitchFamily="18" charset="0"/>
            </a:rPr>
            <a:t>Plan de achiziții</a:t>
          </a:r>
          <a:endParaRPr lang="ru-RU" b="1" dirty="0">
            <a:latin typeface="Times New Roman" panose="02020603050405020304" pitchFamily="18" charset="0"/>
            <a:cs typeface="Times New Roman" panose="02020603050405020304" pitchFamily="18" charset="0"/>
          </a:endParaRPr>
        </a:p>
      </dgm:t>
    </dgm:pt>
    <dgm:pt modelId="{3A22C155-DC40-464E-9BCC-6E87794D9D50}" type="parTrans" cxnId="{320B2973-38CF-43A7-8F8D-F0E975063F76}">
      <dgm:prSet/>
      <dgm:spPr/>
      <dgm:t>
        <a:bodyPr/>
        <a:lstStyle/>
        <a:p>
          <a:endParaRPr lang="ru-RU"/>
        </a:p>
      </dgm:t>
    </dgm:pt>
    <dgm:pt modelId="{1138C5C7-ED1D-4E7B-9CD7-11B2F96DA806}" type="sibTrans" cxnId="{320B2973-38CF-43A7-8F8D-F0E975063F76}">
      <dgm:prSet/>
      <dgm:spPr/>
      <dgm:t>
        <a:bodyPr/>
        <a:lstStyle/>
        <a:p>
          <a:endParaRPr lang="ru-RU"/>
        </a:p>
      </dgm:t>
    </dgm:pt>
    <dgm:pt modelId="{5B430981-52DC-46BE-ABC7-83307AAD3D1E}" type="pres">
      <dgm:prSet presAssocID="{18881822-6CD1-46BA-A4A5-F75436E03CBD}" presName="diagram" presStyleCnt="0">
        <dgm:presLayoutVars>
          <dgm:chMax val="1"/>
          <dgm:dir/>
          <dgm:animLvl val="ctr"/>
          <dgm:resizeHandles val="exact"/>
        </dgm:presLayoutVars>
      </dgm:prSet>
      <dgm:spPr/>
    </dgm:pt>
    <dgm:pt modelId="{1CEA86CA-C9A5-4DD8-8AED-ABFA3C49AABB}" type="pres">
      <dgm:prSet presAssocID="{18881822-6CD1-46BA-A4A5-F75436E03CBD}" presName="matrix" presStyleCnt="0"/>
      <dgm:spPr/>
    </dgm:pt>
    <dgm:pt modelId="{76944877-B4D9-4F89-9A56-972AD9DE6483}" type="pres">
      <dgm:prSet presAssocID="{18881822-6CD1-46BA-A4A5-F75436E03CBD}" presName="tile1" presStyleLbl="node1" presStyleIdx="0" presStyleCnt="4" custLinFactNeighborY="1772"/>
      <dgm:spPr/>
      <dgm:t>
        <a:bodyPr/>
        <a:lstStyle/>
        <a:p>
          <a:endParaRPr lang="ru-RU"/>
        </a:p>
      </dgm:t>
    </dgm:pt>
    <dgm:pt modelId="{FBFACF7B-315F-4C54-A495-786F03261E09}" type="pres">
      <dgm:prSet presAssocID="{18881822-6CD1-46BA-A4A5-F75436E03CBD}" presName="tile1text" presStyleLbl="node1" presStyleIdx="0" presStyleCnt="4">
        <dgm:presLayoutVars>
          <dgm:chMax val="0"/>
          <dgm:chPref val="0"/>
          <dgm:bulletEnabled val="1"/>
        </dgm:presLayoutVars>
      </dgm:prSet>
      <dgm:spPr/>
      <dgm:t>
        <a:bodyPr/>
        <a:lstStyle/>
        <a:p>
          <a:endParaRPr lang="ru-RU"/>
        </a:p>
      </dgm:t>
    </dgm:pt>
    <dgm:pt modelId="{24407F9A-58E2-4EAA-9DC6-5DB38B29898F}" type="pres">
      <dgm:prSet presAssocID="{18881822-6CD1-46BA-A4A5-F75436E03CBD}" presName="tile2" presStyleLbl="node1" presStyleIdx="1" presStyleCnt="4" custLinFactNeighborX="-776" custLinFactNeighborY="-2560"/>
      <dgm:spPr/>
      <dgm:t>
        <a:bodyPr/>
        <a:lstStyle/>
        <a:p>
          <a:endParaRPr lang="ru-RU"/>
        </a:p>
      </dgm:t>
    </dgm:pt>
    <dgm:pt modelId="{1E601090-26FE-47F8-AEDC-BC9ED6E6ECEB}" type="pres">
      <dgm:prSet presAssocID="{18881822-6CD1-46BA-A4A5-F75436E03CBD}" presName="tile2text" presStyleLbl="node1" presStyleIdx="1" presStyleCnt="4">
        <dgm:presLayoutVars>
          <dgm:chMax val="0"/>
          <dgm:chPref val="0"/>
          <dgm:bulletEnabled val="1"/>
        </dgm:presLayoutVars>
      </dgm:prSet>
      <dgm:spPr/>
      <dgm:t>
        <a:bodyPr/>
        <a:lstStyle/>
        <a:p>
          <a:endParaRPr lang="ru-RU"/>
        </a:p>
      </dgm:t>
    </dgm:pt>
    <dgm:pt modelId="{6769AA76-4314-408D-AFC6-1D508DDFD3A7}" type="pres">
      <dgm:prSet presAssocID="{18881822-6CD1-46BA-A4A5-F75436E03CBD}" presName="tile3" presStyleLbl="node1" presStyleIdx="2" presStyleCnt="4"/>
      <dgm:spPr/>
      <dgm:t>
        <a:bodyPr/>
        <a:lstStyle/>
        <a:p>
          <a:endParaRPr lang="ru-RU"/>
        </a:p>
      </dgm:t>
    </dgm:pt>
    <dgm:pt modelId="{F070C876-B8CE-4C35-90A7-07D871392E6E}" type="pres">
      <dgm:prSet presAssocID="{18881822-6CD1-46BA-A4A5-F75436E03CBD}" presName="tile3text" presStyleLbl="node1" presStyleIdx="2" presStyleCnt="4">
        <dgm:presLayoutVars>
          <dgm:chMax val="0"/>
          <dgm:chPref val="0"/>
          <dgm:bulletEnabled val="1"/>
        </dgm:presLayoutVars>
      </dgm:prSet>
      <dgm:spPr/>
      <dgm:t>
        <a:bodyPr/>
        <a:lstStyle/>
        <a:p>
          <a:endParaRPr lang="ru-RU"/>
        </a:p>
      </dgm:t>
    </dgm:pt>
    <dgm:pt modelId="{E887E2C0-7C7C-45CB-9551-99520B0F2CE0}" type="pres">
      <dgm:prSet presAssocID="{18881822-6CD1-46BA-A4A5-F75436E03CBD}" presName="tile4" presStyleLbl="node1" presStyleIdx="3" presStyleCnt="4" custLinFactNeighborX="6311" custLinFactNeighborY="-2548"/>
      <dgm:spPr/>
      <dgm:t>
        <a:bodyPr/>
        <a:lstStyle/>
        <a:p>
          <a:endParaRPr lang="ru-RU"/>
        </a:p>
      </dgm:t>
    </dgm:pt>
    <dgm:pt modelId="{FA1F2CE0-1D07-4DC2-B928-4687014BA9CE}" type="pres">
      <dgm:prSet presAssocID="{18881822-6CD1-46BA-A4A5-F75436E03CBD}" presName="tile4text" presStyleLbl="node1" presStyleIdx="3" presStyleCnt="4">
        <dgm:presLayoutVars>
          <dgm:chMax val="0"/>
          <dgm:chPref val="0"/>
          <dgm:bulletEnabled val="1"/>
        </dgm:presLayoutVars>
      </dgm:prSet>
      <dgm:spPr/>
      <dgm:t>
        <a:bodyPr/>
        <a:lstStyle/>
        <a:p>
          <a:endParaRPr lang="ru-RU"/>
        </a:p>
      </dgm:t>
    </dgm:pt>
    <dgm:pt modelId="{B1DE6E19-5C8B-44C1-8F50-CE94411973A2}" type="pres">
      <dgm:prSet presAssocID="{18881822-6CD1-46BA-A4A5-F75436E03CBD}" presName="centerTile" presStyleLbl="fgShp" presStyleIdx="0" presStyleCnt="1" custScaleX="107661">
        <dgm:presLayoutVars>
          <dgm:chMax val="0"/>
          <dgm:chPref val="0"/>
        </dgm:presLayoutVars>
      </dgm:prSet>
      <dgm:spPr/>
      <dgm:t>
        <a:bodyPr/>
        <a:lstStyle/>
        <a:p>
          <a:endParaRPr lang="ru-RU"/>
        </a:p>
      </dgm:t>
    </dgm:pt>
  </dgm:ptLst>
  <dgm:cxnLst>
    <dgm:cxn modelId="{A24A17C1-EED8-4D38-8DAE-B59F41361088}" srcId="{72AC2A09-B40D-455C-848C-D3034AD40A50}" destId="{947CAB1B-8C7F-46D8-95E3-2EFE348FEA7F}" srcOrd="2" destOrd="0" parTransId="{48D2100E-8CFF-4B60-BE97-635FB7FAC410}" sibTransId="{45BFE951-3622-41CA-9562-6EB26100AEDD}"/>
    <dgm:cxn modelId="{320B2973-38CF-43A7-8F8D-F0E975063F76}" srcId="{72AC2A09-B40D-455C-848C-D3034AD40A50}" destId="{A0B069FC-505B-47F1-892A-ED204EEE02F1}" srcOrd="3" destOrd="0" parTransId="{3A22C155-DC40-464E-9BCC-6E87794D9D50}" sibTransId="{1138C5C7-ED1D-4E7B-9CD7-11B2F96DA806}"/>
    <dgm:cxn modelId="{E1214F1A-ACA0-4472-A0D5-8594F35AB3F8}" srcId="{18881822-6CD1-46BA-A4A5-F75436E03CBD}" destId="{72AC2A09-B40D-455C-848C-D3034AD40A50}" srcOrd="0" destOrd="0" parTransId="{D29FBFD1-AC40-480F-B733-167C331F4D5B}" sibTransId="{883EB1E1-467D-4F53-8320-E09D32E2AC25}"/>
    <dgm:cxn modelId="{2DDD2E3C-B4C6-41E9-8EB5-DB53125AF576}" type="presOf" srcId="{BC35CE03-CB78-48C9-8C6F-A1F01DCDDDD0}" destId="{76944877-B4D9-4F89-9A56-972AD9DE6483}" srcOrd="0" destOrd="0" presId="urn:microsoft.com/office/officeart/2005/8/layout/matrix1"/>
    <dgm:cxn modelId="{9ED916A5-B902-4D83-BCF5-8234DC419DEF}" type="presOf" srcId="{947CAB1B-8C7F-46D8-95E3-2EFE348FEA7F}" destId="{F070C876-B8CE-4C35-90A7-07D871392E6E}" srcOrd="1" destOrd="0" presId="urn:microsoft.com/office/officeart/2005/8/layout/matrix1"/>
    <dgm:cxn modelId="{680B1A42-7DFA-4EA9-8F20-27222FAB1AD8}" type="presOf" srcId="{BC35CE03-CB78-48C9-8C6F-A1F01DCDDDD0}" destId="{FBFACF7B-315F-4C54-A495-786F03261E09}" srcOrd="1" destOrd="0" presId="urn:microsoft.com/office/officeart/2005/8/layout/matrix1"/>
    <dgm:cxn modelId="{2A0132B8-BAC5-4AC0-9992-3B396B4BAF6B}" type="presOf" srcId="{2414796E-9819-4630-A7D7-7D1A8137617D}" destId="{24407F9A-58E2-4EAA-9DC6-5DB38B29898F}" srcOrd="0" destOrd="0" presId="urn:microsoft.com/office/officeart/2005/8/layout/matrix1"/>
    <dgm:cxn modelId="{199FA214-DF01-46B9-8B13-57FE030C5747}" type="presOf" srcId="{A0B069FC-505B-47F1-892A-ED204EEE02F1}" destId="{FA1F2CE0-1D07-4DC2-B928-4687014BA9CE}" srcOrd="1" destOrd="0" presId="urn:microsoft.com/office/officeart/2005/8/layout/matrix1"/>
    <dgm:cxn modelId="{675E586E-CA3C-475C-8D3B-9B2D87E433B6}" srcId="{18881822-6CD1-46BA-A4A5-F75436E03CBD}" destId="{B93493A0-7F13-4232-B286-B7032B85A53C}" srcOrd="1" destOrd="0" parTransId="{7258F81D-629D-4E16-AFEC-0BCD4A20C192}" sibTransId="{13BAA6C1-FA5C-4870-8A0E-A847A366216B}"/>
    <dgm:cxn modelId="{F81D581B-C871-45DC-BBD7-1612AACD1A9C}" srcId="{72AC2A09-B40D-455C-848C-D3034AD40A50}" destId="{BC35CE03-CB78-48C9-8C6F-A1F01DCDDDD0}" srcOrd="0" destOrd="0" parTransId="{BB4BFE1A-AD0B-42B8-BD94-2C4AB0426560}" sibTransId="{C934ED64-F496-412C-80DA-570FA01215F9}"/>
    <dgm:cxn modelId="{9715E9EA-20F5-4D75-B6F6-5EDAE13FAE44}" type="presOf" srcId="{72AC2A09-B40D-455C-848C-D3034AD40A50}" destId="{B1DE6E19-5C8B-44C1-8F50-CE94411973A2}" srcOrd="0" destOrd="0" presId="urn:microsoft.com/office/officeart/2005/8/layout/matrix1"/>
    <dgm:cxn modelId="{D672CEA4-3E75-4861-9883-A4BE33B3550E}" type="presOf" srcId="{947CAB1B-8C7F-46D8-95E3-2EFE348FEA7F}" destId="{6769AA76-4314-408D-AFC6-1D508DDFD3A7}" srcOrd="0" destOrd="0" presId="urn:microsoft.com/office/officeart/2005/8/layout/matrix1"/>
    <dgm:cxn modelId="{71B8A0F3-8D07-4D26-87A6-55938A48E44C}" srcId="{72AC2A09-B40D-455C-848C-D3034AD40A50}" destId="{2414796E-9819-4630-A7D7-7D1A8137617D}" srcOrd="1" destOrd="0" parTransId="{E60DC5B6-2782-4FB3-9DE7-38280F26B9A2}" sibTransId="{AC648813-B6B7-48D4-AEF5-4D79CA18D5F6}"/>
    <dgm:cxn modelId="{42136795-7921-45F2-9C30-1981FFE5DAF5}" type="presOf" srcId="{18881822-6CD1-46BA-A4A5-F75436E03CBD}" destId="{5B430981-52DC-46BE-ABC7-83307AAD3D1E}" srcOrd="0" destOrd="0" presId="urn:microsoft.com/office/officeart/2005/8/layout/matrix1"/>
    <dgm:cxn modelId="{39813B44-7882-4155-8DDB-77EF77DDED67}" type="presOf" srcId="{2414796E-9819-4630-A7D7-7D1A8137617D}" destId="{1E601090-26FE-47F8-AEDC-BC9ED6E6ECEB}" srcOrd="1" destOrd="0" presId="urn:microsoft.com/office/officeart/2005/8/layout/matrix1"/>
    <dgm:cxn modelId="{33D2786A-F3F2-4087-AB7E-F29C69FACCC8}" srcId="{18881822-6CD1-46BA-A4A5-F75436E03CBD}" destId="{C8542D27-FA21-4540-8B81-D99A3817C325}" srcOrd="2" destOrd="0" parTransId="{DB36A420-AF61-464D-81F1-8C558684F86E}" sibTransId="{9D409585-F4F8-4756-832B-C5BD87176A6A}"/>
    <dgm:cxn modelId="{E6111CF3-F90C-413A-992D-0B11B83AEEBB}" type="presOf" srcId="{A0B069FC-505B-47F1-892A-ED204EEE02F1}" destId="{E887E2C0-7C7C-45CB-9551-99520B0F2CE0}" srcOrd="0" destOrd="0" presId="urn:microsoft.com/office/officeart/2005/8/layout/matrix1"/>
    <dgm:cxn modelId="{8951BCB4-9834-4013-AAC7-0F5BD763A552}" type="presParOf" srcId="{5B430981-52DC-46BE-ABC7-83307AAD3D1E}" destId="{1CEA86CA-C9A5-4DD8-8AED-ABFA3C49AABB}" srcOrd="0" destOrd="0" presId="urn:microsoft.com/office/officeart/2005/8/layout/matrix1"/>
    <dgm:cxn modelId="{5D9783A1-3274-4DFB-AFB2-F7CED2B5191C}" type="presParOf" srcId="{1CEA86CA-C9A5-4DD8-8AED-ABFA3C49AABB}" destId="{76944877-B4D9-4F89-9A56-972AD9DE6483}" srcOrd="0" destOrd="0" presId="urn:microsoft.com/office/officeart/2005/8/layout/matrix1"/>
    <dgm:cxn modelId="{E3D2B92F-120B-4EA0-9DA4-2F94C0B48F82}" type="presParOf" srcId="{1CEA86CA-C9A5-4DD8-8AED-ABFA3C49AABB}" destId="{FBFACF7B-315F-4C54-A495-786F03261E09}" srcOrd="1" destOrd="0" presId="urn:microsoft.com/office/officeart/2005/8/layout/matrix1"/>
    <dgm:cxn modelId="{0E7FBAC0-2853-4706-98BD-0B6154E2E782}" type="presParOf" srcId="{1CEA86CA-C9A5-4DD8-8AED-ABFA3C49AABB}" destId="{24407F9A-58E2-4EAA-9DC6-5DB38B29898F}" srcOrd="2" destOrd="0" presId="urn:microsoft.com/office/officeart/2005/8/layout/matrix1"/>
    <dgm:cxn modelId="{BDE8CAD6-4176-4EF8-95C6-5680B6F99D9F}" type="presParOf" srcId="{1CEA86CA-C9A5-4DD8-8AED-ABFA3C49AABB}" destId="{1E601090-26FE-47F8-AEDC-BC9ED6E6ECEB}" srcOrd="3" destOrd="0" presId="urn:microsoft.com/office/officeart/2005/8/layout/matrix1"/>
    <dgm:cxn modelId="{CDA820C4-D2DB-49B4-A2D8-4F5F6367FA71}" type="presParOf" srcId="{1CEA86CA-C9A5-4DD8-8AED-ABFA3C49AABB}" destId="{6769AA76-4314-408D-AFC6-1D508DDFD3A7}" srcOrd="4" destOrd="0" presId="urn:microsoft.com/office/officeart/2005/8/layout/matrix1"/>
    <dgm:cxn modelId="{09183DE4-0047-4549-9A70-E0A43F532236}" type="presParOf" srcId="{1CEA86CA-C9A5-4DD8-8AED-ABFA3C49AABB}" destId="{F070C876-B8CE-4C35-90A7-07D871392E6E}" srcOrd="5" destOrd="0" presId="urn:microsoft.com/office/officeart/2005/8/layout/matrix1"/>
    <dgm:cxn modelId="{7737F6E9-42A3-4D1F-AA73-50E4519811BE}" type="presParOf" srcId="{1CEA86CA-C9A5-4DD8-8AED-ABFA3C49AABB}" destId="{E887E2C0-7C7C-45CB-9551-99520B0F2CE0}" srcOrd="6" destOrd="0" presId="urn:microsoft.com/office/officeart/2005/8/layout/matrix1"/>
    <dgm:cxn modelId="{C2EFC29F-7AAF-4518-96F1-739A5AB57800}" type="presParOf" srcId="{1CEA86CA-C9A5-4DD8-8AED-ABFA3C49AABB}" destId="{FA1F2CE0-1D07-4DC2-B928-4687014BA9CE}" srcOrd="7" destOrd="0" presId="urn:microsoft.com/office/officeart/2005/8/layout/matrix1"/>
    <dgm:cxn modelId="{097CF8AA-CF6A-4D91-A920-CB5165047032}" type="presParOf" srcId="{5B430981-52DC-46BE-ABC7-83307AAD3D1E}" destId="{B1DE6E19-5C8B-44C1-8F50-CE94411973A2}" srcOrd="1" destOrd="0" presId="urn:microsoft.com/office/officeart/2005/8/layout/matrix1"/>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908B28DA-7505-4C63-9838-BF7E43DF894F}" type="doc">
      <dgm:prSet loTypeId="urn:microsoft.com/office/officeart/2005/8/layout/hProcess4" loCatId="process" qsTypeId="urn:microsoft.com/office/officeart/2005/8/quickstyle/simple1#19" qsCatId="simple" csTypeId="urn:microsoft.com/office/officeart/2005/8/colors/colorful3" csCatId="colorful" phldr="1"/>
      <dgm:spPr/>
      <dgm:t>
        <a:bodyPr/>
        <a:lstStyle/>
        <a:p>
          <a:endParaRPr lang="en-US"/>
        </a:p>
      </dgm:t>
    </dgm:pt>
    <dgm:pt modelId="{641ABE8E-0CC5-4B91-A032-2AB19CCEDE5B}">
      <dgm:prSet phldrT="[Text]"/>
      <dgm:spPr/>
      <dgm:t>
        <a:bodyPr/>
        <a:lstStyle/>
        <a:p>
          <a:r>
            <a:rPr lang="ro-RO"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9537198-CDF1-4706-BDED-17EF7F7C7A20}" type="parTrans" cxnId="{AE2DDDE2-BB33-4D25-9485-0C1063DFA8A2}">
      <dgm:prSet/>
      <dgm:spPr/>
      <dgm:t>
        <a:bodyPr/>
        <a:lstStyle/>
        <a:p>
          <a:endParaRPr lang="en-US"/>
        </a:p>
      </dgm:t>
    </dgm:pt>
    <dgm:pt modelId="{ABEE59F7-4EBC-4476-B5F0-40BD18DE881E}" type="sibTrans" cxnId="{AE2DDDE2-BB33-4D25-9485-0C1063DFA8A2}">
      <dgm:prSet/>
      <dgm:spPr/>
      <dgm:t>
        <a:bodyPr/>
        <a:lstStyle/>
        <a:p>
          <a:endParaRPr lang="en-US"/>
        </a:p>
      </dgm:t>
    </dgm:pt>
    <dgm:pt modelId="{FE72011D-F14B-4CBE-8B6C-580ACDDBE2DE}">
      <dgm:prSet phldrT="[Text]" custT="1"/>
      <dgm:spPr/>
      <dgm:t>
        <a:bodyPr/>
        <a:lstStyle/>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Cercetarea pieții</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D0E93C2-05FD-4012-80A1-CD9214071A1B}" type="parTrans" cxnId="{80FA93D6-90D4-464D-9753-3F3092CC1BAE}">
      <dgm:prSet/>
      <dgm:spPr/>
      <dgm:t>
        <a:bodyPr/>
        <a:lstStyle/>
        <a:p>
          <a:endParaRPr lang="en-US"/>
        </a:p>
      </dgm:t>
    </dgm:pt>
    <dgm:pt modelId="{C445FC44-9A14-4904-AABD-1623A47D28FC}" type="sibTrans" cxnId="{80FA93D6-90D4-464D-9753-3F3092CC1BAE}">
      <dgm:prSet/>
      <dgm:spPr/>
      <dgm:t>
        <a:bodyPr/>
        <a:lstStyle/>
        <a:p>
          <a:endParaRPr lang="en-US"/>
        </a:p>
      </dgm:t>
    </dgm:pt>
    <dgm:pt modelId="{C41E67A1-D3CC-4E46-89B2-EB5D48E5353C}">
      <dgm:prSet phldrT="[Text]" custT="1"/>
      <dgm:spPr/>
      <dgm:t>
        <a:bodyPr/>
        <a:lstStyle/>
        <a:p>
          <a:r>
            <a:rPr lang="ro-RO"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Bunuri, servicii, lucrări</a:t>
          </a: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A924590-1D81-43A1-A2CD-A2D8A8B4D3E5}" type="parTrans" cxnId="{3F3C41A9-27EA-45AE-B6D5-469A4F181EF1}">
      <dgm:prSet/>
      <dgm:spPr/>
      <dgm:t>
        <a:bodyPr/>
        <a:lstStyle/>
        <a:p>
          <a:endParaRPr lang="en-US"/>
        </a:p>
      </dgm:t>
    </dgm:pt>
    <dgm:pt modelId="{12EB0A09-509B-490B-822A-7A577C032868}" type="sibTrans" cxnId="{3F3C41A9-27EA-45AE-B6D5-469A4F181EF1}">
      <dgm:prSet/>
      <dgm:spPr/>
      <dgm:t>
        <a:bodyPr/>
        <a:lstStyle/>
        <a:p>
          <a:endParaRPr lang="en-US"/>
        </a:p>
      </dgm:t>
    </dgm:pt>
    <dgm:pt modelId="{6E276D85-BA65-41C4-B781-81A89BD790EE}">
      <dgm:prSet phldrT="[Text]"/>
      <dgm:spPr/>
      <dgm:t>
        <a:bodyPr/>
        <a:lstStyle/>
        <a:p>
          <a:r>
            <a:rPr lang="ro-RO"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432D775-8D79-41F0-8644-22DA0AD66A9A}" type="parTrans" cxnId="{B87105B9-FFE9-4C44-A979-02DFEBE763E9}">
      <dgm:prSet/>
      <dgm:spPr/>
      <dgm:t>
        <a:bodyPr/>
        <a:lstStyle/>
        <a:p>
          <a:endParaRPr lang="en-US"/>
        </a:p>
      </dgm:t>
    </dgm:pt>
    <dgm:pt modelId="{0B7A0C82-04FF-4D52-88C3-4C0B28AEBAF0}" type="sibTrans" cxnId="{B87105B9-FFE9-4C44-A979-02DFEBE763E9}">
      <dgm:prSet/>
      <dgm:spPr/>
      <dgm:t>
        <a:bodyPr/>
        <a:lstStyle/>
        <a:p>
          <a:endParaRPr lang="en-US"/>
        </a:p>
      </dgm:t>
    </dgm:pt>
    <dgm:pt modelId="{B9DD31D9-41CA-4D15-8A55-51D29B6B13D3}">
      <dgm:prSet phldrT="[Text]" custT="1"/>
      <dgm:spPr/>
      <dgm:t>
        <a:bodyPr/>
        <a:lstStyle/>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Calcularea  </a:t>
          </a:r>
          <a:r>
            <a:rPr lang="ro-RO"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800" b="0" dirty="0" smtClean="0">
              <a:effectLst/>
              <a:latin typeface="Times New Roman" panose="02020603050405020304" pitchFamily="18" charset="0"/>
              <a:cs typeface="Times New Roman" panose="02020603050405020304" pitchFamily="18" charset="0"/>
            </a:rPr>
            <a:t>costului unitar estimativ                (fără TVA)</a:t>
          </a:r>
          <a:endParaRPr lang="en-US" sz="1800" b="0" dirty="0">
            <a:effectLst/>
            <a:latin typeface="Times New Roman" panose="02020603050405020304" pitchFamily="18" charset="0"/>
            <a:cs typeface="Times New Roman" panose="02020603050405020304" pitchFamily="18" charset="0"/>
          </a:endParaRPr>
        </a:p>
      </dgm:t>
    </dgm:pt>
    <dgm:pt modelId="{3F564E3D-C36F-4E4A-BE78-67ABB35C0775}" type="parTrans" cxnId="{D348CF27-BD56-4193-ACC7-4594952A22F1}">
      <dgm:prSet/>
      <dgm:spPr/>
      <dgm:t>
        <a:bodyPr/>
        <a:lstStyle/>
        <a:p>
          <a:endParaRPr lang="en-US"/>
        </a:p>
      </dgm:t>
    </dgm:pt>
    <dgm:pt modelId="{C30EF699-CE2F-4AE6-9F89-FDA1402C14C3}" type="sibTrans" cxnId="{D348CF27-BD56-4193-ACC7-4594952A22F1}">
      <dgm:prSet/>
      <dgm:spPr/>
      <dgm:t>
        <a:bodyPr/>
        <a:lstStyle/>
        <a:p>
          <a:endParaRPr lang="en-US"/>
        </a:p>
      </dgm:t>
    </dgm:pt>
    <dgm:pt modelId="{315AE53C-57A4-4A55-9467-313D45771D57}">
      <dgm:prSet phldrT="[Text]"/>
      <dgm:spPr/>
      <dgm:t>
        <a:bodyPr/>
        <a:lstStyle/>
        <a:p>
          <a:r>
            <a:rPr lang="ro-RO"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31454CD-9738-4A9A-91C9-A562BD8D05E8}" type="parTrans" cxnId="{468EFB66-CFF6-4644-BC90-2B521FB5B09E}">
      <dgm:prSet/>
      <dgm:spPr/>
      <dgm:t>
        <a:bodyPr/>
        <a:lstStyle/>
        <a:p>
          <a:endParaRPr lang="en-US"/>
        </a:p>
      </dgm:t>
    </dgm:pt>
    <dgm:pt modelId="{3E85CBE3-DAC2-4EB2-9CED-34CB3236236D}" type="sibTrans" cxnId="{468EFB66-CFF6-4644-BC90-2B521FB5B09E}">
      <dgm:prSet/>
      <dgm:spPr/>
      <dgm:t>
        <a:bodyPr/>
        <a:lstStyle/>
        <a:p>
          <a:endParaRPr lang="en-US"/>
        </a:p>
      </dgm:t>
    </dgm:pt>
    <dgm:pt modelId="{833BFCC1-D2A3-40E6-BE2F-F9F52AB6ADE5}">
      <dgm:prSet phldrT="[Text]" custT="1"/>
      <dgm:spPr/>
      <dgm:t>
        <a:bodyPr/>
        <a:lstStyle/>
        <a:p>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Estimarea</a:t>
          </a:r>
          <a:r>
            <a:rPr lang="ro-RO" sz="23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8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valoarii totale spre plată</a:t>
          </a:r>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A672F8D-E24F-4E67-A480-CBCB2EECD686}" type="parTrans" cxnId="{E157EC2C-08B4-4D4F-9B6C-91C0D57E6348}">
      <dgm:prSet/>
      <dgm:spPr/>
      <dgm:t>
        <a:bodyPr/>
        <a:lstStyle/>
        <a:p>
          <a:endParaRPr lang="en-US"/>
        </a:p>
      </dgm:t>
    </dgm:pt>
    <dgm:pt modelId="{8A903C45-1D9D-43AE-974E-39A62A1C12E8}" type="sibTrans" cxnId="{E157EC2C-08B4-4D4F-9B6C-91C0D57E6348}">
      <dgm:prSet/>
      <dgm:spPr/>
      <dgm:t>
        <a:bodyPr/>
        <a:lstStyle/>
        <a:p>
          <a:endParaRPr lang="en-US"/>
        </a:p>
      </dgm:t>
    </dgm:pt>
    <dgm:pt modelId="{11EA5ED0-8B21-4296-BBF3-DB1F7C062C2F}">
      <dgm:prSet phldrT="[Text]" custT="1"/>
      <dgm:spPr/>
      <dgm:t>
        <a:bodyPr/>
        <a:lstStyle/>
        <a:p>
          <a:r>
            <a:rPr lang="ro-RO" sz="14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(prețul cel mai probabil)</a:t>
          </a:r>
          <a:endParaRPr lang="en-US" sz="14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DFEA4DB-A270-4F0F-BEB1-C63EA69FD8C7}" type="parTrans" cxnId="{E1857677-DA7C-4044-9D75-67FCAAC90CF2}">
      <dgm:prSet/>
      <dgm:spPr/>
      <dgm:t>
        <a:bodyPr/>
        <a:lstStyle/>
        <a:p>
          <a:endParaRPr lang="en-US"/>
        </a:p>
      </dgm:t>
    </dgm:pt>
    <dgm:pt modelId="{DB8C85C6-6DA6-4239-AE40-7E42153E2B6A}" type="sibTrans" cxnId="{E1857677-DA7C-4044-9D75-67FCAAC90CF2}">
      <dgm:prSet/>
      <dgm:spPr/>
      <dgm:t>
        <a:bodyPr/>
        <a:lstStyle/>
        <a:p>
          <a:endParaRPr lang="en-US"/>
        </a:p>
      </dgm:t>
    </dgm:pt>
    <dgm:pt modelId="{94423580-4247-427E-B5DD-2C62218E2302}" type="pres">
      <dgm:prSet presAssocID="{908B28DA-7505-4C63-9838-BF7E43DF894F}" presName="Name0" presStyleCnt="0">
        <dgm:presLayoutVars>
          <dgm:dir/>
          <dgm:animLvl val="lvl"/>
          <dgm:resizeHandles val="exact"/>
        </dgm:presLayoutVars>
      </dgm:prSet>
      <dgm:spPr/>
      <dgm:t>
        <a:bodyPr/>
        <a:lstStyle/>
        <a:p>
          <a:endParaRPr lang="en-US"/>
        </a:p>
      </dgm:t>
    </dgm:pt>
    <dgm:pt modelId="{5705544B-8170-4724-83E7-3BB7B9E56E0D}" type="pres">
      <dgm:prSet presAssocID="{908B28DA-7505-4C63-9838-BF7E43DF894F}" presName="tSp" presStyleCnt="0"/>
      <dgm:spPr/>
    </dgm:pt>
    <dgm:pt modelId="{B6E0C6BF-31C2-41F6-BCDA-193B4917466F}" type="pres">
      <dgm:prSet presAssocID="{908B28DA-7505-4C63-9838-BF7E43DF894F}" presName="bSp" presStyleCnt="0"/>
      <dgm:spPr/>
    </dgm:pt>
    <dgm:pt modelId="{136CD0A9-2584-43A9-AC96-859EB2E68E08}" type="pres">
      <dgm:prSet presAssocID="{908B28DA-7505-4C63-9838-BF7E43DF894F}" presName="process" presStyleCnt="0"/>
      <dgm:spPr/>
    </dgm:pt>
    <dgm:pt modelId="{ACD10BDF-DEDF-4034-A90D-89DBDC818AB8}" type="pres">
      <dgm:prSet presAssocID="{641ABE8E-0CC5-4B91-A032-2AB19CCEDE5B}" presName="composite1" presStyleCnt="0"/>
      <dgm:spPr/>
    </dgm:pt>
    <dgm:pt modelId="{C3F80EF8-64C7-478B-BD7F-C041A0FA47B9}" type="pres">
      <dgm:prSet presAssocID="{641ABE8E-0CC5-4B91-A032-2AB19CCEDE5B}" presName="dummyNode1" presStyleLbl="node1" presStyleIdx="0" presStyleCnt="3"/>
      <dgm:spPr/>
    </dgm:pt>
    <dgm:pt modelId="{F6F1267D-4A3D-4F84-8E67-55CCB1F1B70A}" type="pres">
      <dgm:prSet presAssocID="{641ABE8E-0CC5-4B91-A032-2AB19CCEDE5B}" presName="childNode1" presStyleLbl="bgAcc1" presStyleIdx="0" presStyleCnt="3" custScaleX="114470" custScaleY="80426" custLinFactNeighborX="-6788" custLinFactNeighborY="-229">
        <dgm:presLayoutVars>
          <dgm:bulletEnabled val="1"/>
        </dgm:presLayoutVars>
      </dgm:prSet>
      <dgm:spPr/>
      <dgm:t>
        <a:bodyPr/>
        <a:lstStyle/>
        <a:p>
          <a:endParaRPr lang="en-US"/>
        </a:p>
      </dgm:t>
    </dgm:pt>
    <dgm:pt modelId="{78B7D7F9-D0E8-48E4-9680-4CE99B4FFD27}" type="pres">
      <dgm:prSet presAssocID="{641ABE8E-0CC5-4B91-A032-2AB19CCEDE5B}" presName="childNode1tx" presStyleLbl="bgAcc1" presStyleIdx="0" presStyleCnt="3">
        <dgm:presLayoutVars>
          <dgm:bulletEnabled val="1"/>
        </dgm:presLayoutVars>
      </dgm:prSet>
      <dgm:spPr/>
      <dgm:t>
        <a:bodyPr/>
        <a:lstStyle/>
        <a:p>
          <a:endParaRPr lang="en-US"/>
        </a:p>
      </dgm:t>
    </dgm:pt>
    <dgm:pt modelId="{D5289D68-EEB1-4496-A8DD-CDC2AEEF02A5}" type="pres">
      <dgm:prSet presAssocID="{641ABE8E-0CC5-4B91-A032-2AB19CCEDE5B}" presName="parentNode1" presStyleLbl="node1" presStyleIdx="0" presStyleCnt="3" custScaleX="103951" custScaleY="77325" custLinFactNeighborX="-501" custLinFactNeighborY="8661">
        <dgm:presLayoutVars>
          <dgm:chMax val="1"/>
          <dgm:bulletEnabled val="1"/>
        </dgm:presLayoutVars>
      </dgm:prSet>
      <dgm:spPr/>
      <dgm:t>
        <a:bodyPr/>
        <a:lstStyle/>
        <a:p>
          <a:endParaRPr lang="en-US"/>
        </a:p>
      </dgm:t>
    </dgm:pt>
    <dgm:pt modelId="{CACFE479-8388-44B3-8658-DE8C3A40DF5B}" type="pres">
      <dgm:prSet presAssocID="{641ABE8E-0CC5-4B91-A032-2AB19CCEDE5B}" presName="connSite1" presStyleCnt="0"/>
      <dgm:spPr/>
    </dgm:pt>
    <dgm:pt modelId="{8C604F09-1A27-400F-9DAD-3B314D8F0CAB}" type="pres">
      <dgm:prSet presAssocID="{ABEE59F7-4EBC-4476-B5F0-40BD18DE881E}" presName="Name9" presStyleLbl="sibTrans2D1" presStyleIdx="0" presStyleCnt="2" custAng="333093" custFlipVert="1" custScaleX="108333" custScaleY="50448" custLinFactNeighborX="25487" custLinFactNeighborY="24881"/>
      <dgm:spPr/>
      <dgm:t>
        <a:bodyPr/>
        <a:lstStyle/>
        <a:p>
          <a:endParaRPr lang="en-US"/>
        </a:p>
      </dgm:t>
    </dgm:pt>
    <dgm:pt modelId="{AC084353-1607-44CE-A3B7-54F39EBEE58C}" type="pres">
      <dgm:prSet presAssocID="{6E276D85-BA65-41C4-B781-81A89BD790EE}" presName="composite2" presStyleCnt="0"/>
      <dgm:spPr/>
    </dgm:pt>
    <dgm:pt modelId="{1AEC98A5-A4D4-4C27-98DF-C6BE99D95922}" type="pres">
      <dgm:prSet presAssocID="{6E276D85-BA65-41C4-B781-81A89BD790EE}" presName="dummyNode2" presStyleLbl="node1" presStyleIdx="0" presStyleCnt="3"/>
      <dgm:spPr/>
    </dgm:pt>
    <dgm:pt modelId="{533B0C89-3ED7-4818-97EA-3317101EE6B7}" type="pres">
      <dgm:prSet presAssocID="{6E276D85-BA65-41C4-B781-81A89BD790EE}" presName="childNode2" presStyleLbl="bgAcc1" presStyleIdx="1" presStyleCnt="3" custScaleX="106814" custScaleY="83624" custLinFactNeighborX="-8557" custLinFactNeighborY="-3857">
        <dgm:presLayoutVars>
          <dgm:bulletEnabled val="1"/>
        </dgm:presLayoutVars>
      </dgm:prSet>
      <dgm:spPr/>
      <dgm:t>
        <a:bodyPr/>
        <a:lstStyle/>
        <a:p>
          <a:endParaRPr lang="en-US"/>
        </a:p>
      </dgm:t>
    </dgm:pt>
    <dgm:pt modelId="{C588CBAC-AE0D-4A3B-B073-93F1CECB3416}" type="pres">
      <dgm:prSet presAssocID="{6E276D85-BA65-41C4-B781-81A89BD790EE}" presName="childNode2tx" presStyleLbl="bgAcc1" presStyleIdx="1" presStyleCnt="3">
        <dgm:presLayoutVars>
          <dgm:bulletEnabled val="1"/>
        </dgm:presLayoutVars>
      </dgm:prSet>
      <dgm:spPr/>
      <dgm:t>
        <a:bodyPr/>
        <a:lstStyle/>
        <a:p>
          <a:endParaRPr lang="en-US"/>
        </a:p>
      </dgm:t>
    </dgm:pt>
    <dgm:pt modelId="{99141F7E-E744-4018-AB19-4D796BEBA276}" type="pres">
      <dgm:prSet presAssocID="{6E276D85-BA65-41C4-B781-81A89BD790EE}" presName="parentNode2" presStyleLbl="node1" presStyleIdx="1" presStyleCnt="3" custScaleX="89273" custScaleY="92862" custLinFactNeighborX="-15230" custLinFactNeighborY="-14558">
        <dgm:presLayoutVars>
          <dgm:chMax val="0"/>
          <dgm:bulletEnabled val="1"/>
        </dgm:presLayoutVars>
      </dgm:prSet>
      <dgm:spPr/>
      <dgm:t>
        <a:bodyPr/>
        <a:lstStyle/>
        <a:p>
          <a:endParaRPr lang="en-US"/>
        </a:p>
      </dgm:t>
    </dgm:pt>
    <dgm:pt modelId="{80651469-767A-41F1-AB36-858C0861CDFC}" type="pres">
      <dgm:prSet presAssocID="{6E276D85-BA65-41C4-B781-81A89BD790EE}" presName="connSite2" presStyleCnt="0"/>
      <dgm:spPr/>
    </dgm:pt>
    <dgm:pt modelId="{BCCCB48A-1BF7-4496-AB3F-EF503BBD3E8B}" type="pres">
      <dgm:prSet presAssocID="{0B7A0C82-04FF-4D52-88C3-4C0B28AEBAF0}" presName="Name18" presStyleLbl="sibTrans2D1" presStyleIdx="1" presStyleCnt="2" custAng="941212" custScaleX="101518" custScaleY="93423" custLinFactNeighborX="13354" custLinFactNeighborY="-3585"/>
      <dgm:spPr/>
      <dgm:t>
        <a:bodyPr/>
        <a:lstStyle/>
        <a:p>
          <a:endParaRPr lang="en-US"/>
        </a:p>
      </dgm:t>
    </dgm:pt>
    <dgm:pt modelId="{49E84FA5-4695-4B99-B2E5-B8ED960F4517}" type="pres">
      <dgm:prSet presAssocID="{315AE53C-57A4-4A55-9467-313D45771D57}" presName="composite1" presStyleCnt="0"/>
      <dgm:spPr/>
    </dgm:pt>
    <dgm:pt modelId="{C8BFF2F6-5D98-4D2D-8BAD-0017C8056C28}" type="pres">
      <dgm:prSet presAssocID="{315AE53C-57A4-4A55-9467-313D45771D57}" presName="dummyNode1" presStyleLbl="node1" presStyleIdx="1" presStyleCnt="3"/>
      <dgm:spPr/>
    </dgm:pt>
    <dgm:pt modelId="{C1F01DF1-0628-4013-A3CF-7C71BCB3ACDB}" type="pres">
      <dgm:prSet presAssocID="{315AE53C-57A4-4A55-9467-313D45771D57}" presName="childNode1" presStyleLbl="bgAcc1" presStyleIdx="2" presStyleCnt="3" custScaleX="94369" custScaleY="83908" custLinFactNeighborX="-23861" custLinFactNeighborY="-8952">
        <dgm:presLayoutVars>
          <dgm:bulletEnabled val="1"/>
        </dgm:presLayoutVars>
      </dgm:prSet>
      <dgm:spPr/>
      <dgm:t>
        <a:bodyPr/>
        <a:lstStyle/>
        <a:p>
          <a:endParaRPr lang="en-US"/>
        </a:p>
      </dgm:t>
    </dgm:pt>
    <dgm:pt modelId="{E96ED3CC-88C3-4BDA-A839-F3E20E8ACBF8}" type="pres">
      <dgm:prSet presAssocID="{315AE53C-57A4-4A55-9467-313D45771D57}" presName="childNode1tx" presStyleLbl="bgAcc1" presStyleIdx="2" presStyleCnt="3">
        <dgm:presLayoutVars>
          <dgm:bulletEnabled val="1"/>
        </dgm:presLayoutVars>
      </dgm:prSet>
      <dgm:spPr/>
      <dgm:t>
        <a:bodyPr/>
        <a:lstStyle/>
        <a:p>
          <a:endParaRPr lang="en-US"/>
        </a:p>
      </dgm:t>
    </dgm:pt>
    <dgm:pt modelId="{3A64EC9C-EEA2-4AF6-9F25-C803842E8515}" type="pres">
      <dgm:prSet presAssocID="{315AE53C-57A4-4A55-9467-313D45771D57}" presName="parentNode1" presStyleLbl="node1" presStyleIdx="2" presStyleCnt="3" custScaleX="101782" custScaleY="85774" custLinFactNeighborX="-17798" custLinFactNeighborY="-6437">
        <dgm:presLayoutVars>
          <dgm:chMax val="1"/>
          <dgm:bulletEnabled val="1"/>
        </dgm:presLayoutVars>
      </dgm:prSet>
      <dgm:spPr/>
      <dgm:t>
        <a:bodyPr/>
        <a:lstStyle/>
        <a:p>
          <a:endParaRPr lang="en-US"/>
        </a:p>
      </dgm:t>
    </dgm:pt>
    <dgm:pt modelId="{0CC34453-5C93-4908-BBBF-DE7E1830A635}" type="pres">
      <dgm:prSet presAssocID="{315AE53C-57A4-4A55-9467-313D45771D57}" presName="connSite1" presStyleCnt="0"/>
      <dgm:spPr/>
    </dgm:pt>
  </dgm:ptLst>
  <dgm:cxnLst>
    <dgm:cxn modelId="{AE2DDDE2-BB33-4D25-9485-0C1063DFA8A2}" srcId="{908B28DA-7505-4C63-9838-BF7E43DF894F}" destId="{641ABE8E-0CC5-4B91-A032-2AB19CCEDE5B}" srcOrd="0" destOrd="0" parTransId="{49537198-CDF1-4706-BDED-17EF7F7C7A20}" sibTransId="{ABEE59F7-4EBC-4476-B5F0-40BD18DE881E}"/>
    <dgm:cxn modelId="{3F3C41A9-27EA-45AE-B6D5-469A4F181EF1}" srcId="{641ABE8E-0CC5-4B91-A032-2AB19CCEDE5B}" destId="{C41E67A1-D3CC-4E46-89B2-EB5D48E5353C}" srcOrd="1" destOrd="0" parTransId="{9A924590-1D81-43A1-A2CD-A2D8A8B4D3E5}" sibTransId="{12EB0A09-509B-490B-822A-7A577C032868}"/>
    <dgm:cxn modelId="{E157EC2C-08B4-4D4F-9B6C-91C0D57E6348}" srcId="{315AE53C-57A4-4A55-9467-313D45771D57}" destId="{833BFCC1-D2A3-40E6-BE2F-F9F52AB6ADE5}" srcOrd="0" destOrd="0" parTransId="{FA672F8D-E24F-4E67-A480-CBCB2EECD686}" sibTransId="{8A903C45-1D9D-43AE-974E-39A62A1C12E8}"/>
    <dgm:cxn modelId="{468EFB66-CFF6-4644-BC90-2B521FB5B09E}" srcId="{908B28DA-7505-4C63-9838-BF7E43DF894F}" destId="{315AE53C-57A4-4A55-9467-313D45771D57}" srcOrd="2" destOrd="0" parTransId="{C31454CD-9738-4A9A-91C9-A562BD8D05E8}" sibTransId="{3E85CBE3-DAC2-4EB2-9CED-34CB3236236D}"/>
    <dgm:cxn modelId="{B87105B9-FFE9-4C44-A979-02DFEBE763E9}" srcId="{908B28DA-7505-4C63-9838-BF7E43DF894F}" destId="{6E276D85-BA65-41C4-B781-81A89BD790EE}" srcOrd="1" destOrd="0" parTransId="{1432D775-8D79-41F0-8644-22DA0AD66A9A}" sibTransId="{0B7A0C82-04FF-4D52-88C3-4C0B28AEBAF0}"/>
    <dgm:cxn modelId="{6AC526A4-0EEE-4128-8EA1-BF31D51E5785}" type="presOf" srcId="{641ABE8E-0CC5-4B91-A032-2AB19CCEDE5B}" destId="{D5289D68-EEB1-4496-A8DD-CDC2AEEF02A5}" srcOrd="0" destOrd="0" presId="urn:microsoft.com/office/officeart/2005/8/layout/hProcess4"/>
    <dgm:cxn modelId="{D348CF27-BD56-4193-ACC7-4594952A22F1}" srcId="{6E276D85-BA65-41C4-B781-81A89BD790EE}" destId="{B9DD31D9-41CA-4D15-8A55-51D29B6B13D3}" srcOrd="0" destOrd="0" parTransId="{3F564E3D-C36F-4E4A-BE78-67ABB35C0775}" sibTransId="{C30EF699-CE2F-4AE6-9F89-FDA1402C14C3}"/>
    <dgm:cxn modelId="{E1857677-DA7C-4044-9D75-67FCAAC90CF2}" srcId="{315AE53C-57A4-4A55-9467-313D45771D57}" destId="{11EA5ED0-8B21-4296-BBF3-DB1F7C062C2F}" srcOrd="1" destOrd="0" parTransId="{EDFEA4DB-A270-4F0F-BEB1-C63EA69FD8C7}" sibTransId="{DB8C85C6-6DA6-4239-AE40-7E42153E2B6A}"/>
    <dgm:cxn modelId="{30B430B7-9C84-4B15-8A5F-5276A2EE14DA}" type="presOf" srcId="{11EA5ED0-8B21-4296-BBF3-DB1F7C062C2F}" destId="{C1F01DF1-0628-4013-A3CF-7C71BCB3ACDB}" srcOrd="0" destOrd="1" presId="urn:microsoft.com/office/officeart/2005/8/layout/hProcess4"/>
    <dgm:cxn modelId="{0BECDF0A-4556-4592-AD96-808410CF57C2}" type="presOf" srcId="{C41E67A1-D3CC-4E46-89B2-EB5D48E5353C}" destId="{78B7D7F9-D0E8-48E4-9680-4CE99B4FFD27}" srcOrd="1" destOrd="1" presId="urn:microsoft.com/office/officeart/2005/8/layout/hProcess4"/>
    <dgm:cxn modelId="{80FA93D6-90D4-464D-9753-3F3092CC1BAE}" srcId="{641ABE8E-0CC5-4B91-A032-2AB19CCEDE5B}" destId="{FE72011D-F14B-4CBE-8B6C-580ACDDBE2DE}" srcOrd="0" destOrd="0" parTransId="{BD0E93C2-05FD-4012-80A1-CD9214071A1B}" sibTransId="{C445FC44-9A14-4904-AABD-1623A47D28FC}"/>
    <dgm:cxn modelId="{AB17B564-B5BA-4BA1-8CA4-5386C1AE8CFF}" type="presOf" srcId="{FE72011D-F14B-4CBE-8B6C-580ACDDBE2DE}" destId="{F6F1267D-4A3D-4F84-8E67-55CCB1F1B70A}" srcOrd="0" destOrd="0" presId="urn:microsoft.com/office/officeart/2005/8/layout/hProcess4"/>
    <dgm:cxn modelId="{0AB1D8FD-CCDD-45CD-8F61-729B88B71A2A}" type="presOf" srcId="{FE72011D-F14B-4CBE-8B6C-580ACDDBE2DE}" destId="{78B7D7F9-D0E8-48E4-9680-4CE99B4FFD27}" srcOrd="1" destOrd="0" presId="urn:microsoft.com/office/officeart/2005/8/layout/hProcess4"/>
    <dgm:cxn modelId="{92B7558D-50FA-4E18-AD1A-363B71ADDFD5}" type="presOf" srcId="{0B7A0C82-04FF-4D52-88C3-4C0B28AEBAF0}" destId="{BCCCB48A-1BF7-4496-AB3F-EF503BBD3E8B}" srcOrd="0" destOrd="0" presId="urn:microsoft.com/office/officeart/2005/8/layout/hProcess4"/>
    <dgm:cxn modelId="{7DEED94C-B10E-4A49-B2FA-0F16E3A077AB}" type="presOf" srcId="{11EA5ED0-8B21-4296-BBF3-DB1F7C062C2F}" destId="{E96ED3CC-88C3-4BDA-A839-F3E20E8ACBF8}" srcOrd="1" destOrd="1" presId="urn:microsoft.com/office/officeart/2005/8/layout/hProcess4"/>
    <dgm:cxn modelId="{92026BF3-EEF6-4E19-88AD-C77F6EF08A7F}" type="presOf" srcId="{ABEE59F7-4EBC-4476-B5F0-40BD18DE881E}" destId="{8C604F09-1A27-400F-9DAD-3B314D8F0CAB}" srcOrd="0" destOrd="0" presId="urn:microsoft.com/office/officeart/2005/8/layout/hProcess4"/>
    <dgm:cxn modelId="{085D0315-B11C-49C2-B0F6-68CE455CD3B9}" type="presOf" srcId="{B9DD31D9-41CA-4D15-8A55-51D29B6B13D3}" destId="{C588CBAC-AE0D-4A3B-B073-93F1CECB3416}" srcOrd="1" destOrd="0" presId="urn:microsoft.com/office/officeart/2005/8/layout/hProcess4"/>
    <dgm:cxn modelId="{F5862766-518C-4DB9-AFE3-1880F0520AAD}" type="presOf" srcId="{833BFCC1-D2A3-40E6-BE2F-F9F52AB6ADE5}" destId="{C1F01DF1-0628-4013-A3CF-7C71BCB3ACDB}" srcOrd="0" destOrd="0" presId="urn:microsoft.com/office/officeart/2005/8/layout/hProcess4"/>
    <dgm:cxn modelId="{AD2C8C51-331D-4A81-AB2B-9975663B881B}" type="presOf" srcId="{6E276D85-BA65-41C4-B781-81A89BD790EE}" destId="{99141F7E-E744-4018-AB19-4D796BEBA276}" srcOrd="0" destOrd="0" presId="urn:microsoft.com/office/officeart/2005/8/layout/hProcess4"/>
    <dgm:cxn modelId="{4FFD4C70-0AFB-4D72-9DA9-B48CA153F7CA}" type="presOf" srcId="{833BFCC1-D2A3-40E6-BE2F-F9F52AB6ADE5}" destId="{E96ED3CC-88C3-4BDA-A839-F3E20E8ACBF8}" srcOrd="1" destOrd="0" presId="urn:microsoft.com/office/officeart/2005/8/layout/hProcess4"/>
    <dgm:cxn modelId="{8E1E27AD-E144-478A-8C7B-64F5189E22ED}" type="presOf" srcId="{B9DD31D9-41CA-4D15-8A55-51D29B6B13D3}" destId="{533B0C89-3ED7-4818-97EA-3317101EE6B7}" srcOrd="0" destOrd="0" presId="urn:microsoft.com/office/officeart/2005/8/layout/hProcess4"/>
    <dgm:cxn modelId="{4C490284-33AD-4EBC-A337-84F3A7A1D234}" type="presOf" srcId="{315AE53C-57A4-4A55-9467-313D45771D57}" destId="{3A64EC9C-EEA2-4AF6-9F25-C803842E8515}" srcOrd="0" destOrd="0" presId="urn:microsoft.com/office/officeart/2005/8/layout/hProcess4"/>
    <dgm:cxn modelId="{0133D816-DF9B-4C94-AC73-8CC14CA235AA}" type="presOf" srcId="{908B28DA-7505-4C63-9838-BF7E43DF894F}" destId="{94423580-4247-427E-B5DD-2C62218E2302}" srcOrd="0" destOrd="0" presId="urn:microsoft.com/office/officeart/2005/8/layout/hProcess4"/>
    <dgm:cxn modelId="{E9039AF9-AEC2-4B25-B3B1-76C1C9E050E5}" type="presOf" srcId="{C41E67A1-D3CC-4E46-89B2-EB5D48E5353C}" destId="{F6F1267D-4A3D-4F84-8E67-55CCB1F1B70A}" srcOrd="0" destOrd="1" presId="urn:microsoft.com/office/officeart/2005/8/layout/hProcess4"/>
    <dgm:cxn modelId="{466564B7-279E-45C6-AAA3-C972FB444814}" type="presParOf" srcId="{94423580-4247-427E-B5DD-2C62218E2302}" destId="{5705544B-8170-4724-83E7-3BB7B9E56E0D}" srcOrd="0" destOrd="0" presId="urn:microsoft.com/office/officeart/2005/8/layout/hProcess4"/>
    <dgm:cxn modelId="{F7555F1D-E766-4E3C-9384-A9DFD626084F}" type="presParOf" srcId="{94423580-4247-427E-B5DD-2C62218E2302}" destId="{B6E0C6BF-31C2-41F6-BCDA-193B4917466F}" srcOrd="1" destOrd="0" presId="urn:microsoft.com/office/officeart/2005/8/layout/hProcess4"/>
    <dgm:cxn modelId="{F19106DB-8CCB-4847-B482-B44A1B5F9528}" type="presParOf" srcId="{94423580-4247-427E-B5DD-2C62218E2302}" destId="{136CD0A9-2584-43A9-AC96-859EB2E68E08}" srcOrd="2" destOrd="0" presId="urn:microsoft.com/office/officeart/2005/8/layout/hProcess4"/>
    <dgm:cxn modelId="{D09303B4-3253-4481-9003-53CC3E611C6A}" type="presParOf" srcId="{136CD0A9-2584-43A9-AC96-859EB2E68E08}" destId="{ACD10BDF-DEDF-4034-A90D-89DBDC818AB8}" srcOrd="0" destOrd="0" presId="urn:microsoft.com/office/officeart/2005/8/layout/hProcess4"/>
    <dgm:cxn modelId="{42188855-C017-45DB-84E1-727A0A6F3B38}" type="presParOf" srcId="{ACD10BDF-DEDF-4034-A90D-89DBDC818AB8}" destId="{C3F80EF8-64C7-478B-BD7F-C041A0FA47B9}" srcOrd="0" destOrd="0" presId="urn:microsoft.com/office/officeart/2005/8/layout/hProcess4"/>
    <dgm:cxn modelId="{4AB3A366-5FC6-45DD-ACBC-5A3AE13E4468}" type="presParOf" srcId="{ACD10BDF-DEDF-4034-A90D-89DBDC818AB8}" destId="{F6F1267D-4A3D-4F84-8E67-55CCB1F1B70A}" srcOrd="1" destOrd="0" presId="urn:microsoft.com/office/officeart/2005/8/layout/hProcess4"/>
    <dgm:cxn modelId="{F090289A-1FCD-47DD-A7B3-B751A51C0193}" type="presParOf" srcId="{ACD10BDF-DEDF-4034-A90D-89DBDC818AB8}" destId="{78B7D7F9-D0E8-48E4-9680-4CE99B4FFD27}" srcOrd="2" destOrd="0" presId="urn:microsoft.com/office/officeart/2005/8/layout/hProcess4"/>
    <dgm:cxn modelId="{48926D40-DD2F-4397-A8D5-1B3B295F120F}" type="presParOf" srcId="{ACD10BDF-DEDF-4034-A90D-89DBDC818AB8}" destId="{D5289D68-EEB1-4496-A8DD-CDC2AEEF02A5}" srcOrd="3" destOrd="0" presId="urn:microsoft.com/office/officeart/2005/8/layout/hProcess4"/>
    <dgm:cxn modelId="{26905B08-B275-4107-B144-DB08A5E658D5}" type="presParOf" srcId="{ACD10BDF-DEDF-4034-A90D-89DBDC818AB8}" destId="{CACFE479-8388-44B3-8658-DE8C3A40DF5B}" srcOrd="4" destOrd="0" presId="urn:microsoft.com/office/officeart/2005/8/layout/hProcess4"/>
    <dgm:cxn modelId="{03A146F2-1487-4E3E-AAD6-D6EF8103C593}" type="presParOf" srcId="{136CD0A9-2584-43A9-AC96-859EB2E68E08}" destId="{8C604F09-1A27-400F-9DAD-3B314D8F0CAB}" srcOrd="1" destOrd="0" presId="urn:microsoft.com/office/officeart/2005/8/layout/hProcess4"/>
    <dgm:cxn modelId="{0883A748-F7DE-47F7-B781-07AF5EF51BD1}" type="presParOf" srcId="{136CD0A9-2584-43A9-AC96-859EB2E68E08}" destId="{AC084353-1607-44CE-A3B7-54F39EBEE58C}" srcOrd="2" destOrd="0" presId="urn:microsoft.com/office/officeart/2005/8/layout/hProcess4"/>
    <dgm:cxn modelId="{FD8AE772-8240-4952-85FE-C8914B3E399F}" type="presParOf" srcId="{AC084353-1607-44CE-A3B7-54F39EBEE58C}" destId="{1AEC98A5-A4D4-4C27-98DF-C6BE99D95922}" srcOrd="0" destOrd="0" presId="urn:microsoft.com/office/officeart/2005/8/layout/hProcess4"/>
    <dgm:cxn modelId="{F367C392-1A48-4BEB-9886-1BD43B5B43C4}" type="presParOf" srcId="{AC084353-1607-44CE-A3B7-54F39EBEE58C}" destId="{533B0C89-3ED7-4818-97EA-3317101EE6B7}" srcOrd="1" destOrd="0" presId="urn:microsoft.com/office/officeart/2005/8/layout/hProcess4"/>
    <dgm:cxn modelId="{C26E1F7E-6C47-4270-9BA2-419F90252B9D}" type="presParOf" srcId="{AC084353-1607-44CE-A3B7-54F39EBEE58C}" destId="{C588CBAC-AE0D-4A3B-B073-93F1CECB3416}" srcOrd="2" destOrd="0" presId="urn:microsoft.com/office/officeart/2005/8/layout/hProcess4"/>
    <dgm:cxn modelId="{900A7F7E-6C56-4643-8D4F-5522210A8986}" type="presParOf" srcId="{AC084353-1607-44CE-A3B7-54F39EBEE58C}" destId="{99141F7E-E744-4018-AB19-4D796BEBA276}" srcOrd="3" destOrd="0" presId="urn:microsoft.com/office/officeart/2005/8/layout/hProcess4"/>
    <dgm:cxn modelId="{842498B8-2246-477B-A0CE-A1C9310BF297}" type="presParOf" srcId="{AC084353-1607-44CE-A3B7-54F39EBEE58C}" destId="{80651469-767A-41F1-AB36-858C0861CDFC}" srcOrd="4" destOrd="0" presId="urn:microsoft.com/office/officeart/2005/8/layout/hProcess4"/>
    <dgm:cxn modelId="{2FB10F24-300C-4444-9FE7-4723581FD97C}" type="presParOf" srcId="{136CD0A9-2584-43A9-AC96-859EB2E68E08}" destId="{BCCCB48A-1BF7-4496-AB3F-EF503BBD3E8B}" srcOrd="3" destOrd="0" presId="urn:microsoft.com/office/officeart/2005/8/layout/hProcess4"/>
    <dgm:cxn modelId="{100C166D-8A8E-473A-A32F-2241935D8946}" type="presParOf" srcId="{136CD0A9-2584-43A9-AC96-859EB2E68E08}" destId="{49E84FA5-4695-4B99-B2E5-B8ED960F4517}" srcOrd="4" destOrd="0" presId="urn:microsoft.com/office/officeart/2005/8/layout/hProcess4"/>
    <dgm:cxn modelId="{B1FAEDAE-1261-4E60-A929-20857F988829}" type="presParOf" srcId="{49E84FA5-4695-4B99-B2E5-B8ED960F4517}" destId="{C8BFF2F6-5D98-4D2D-8BAD-0017C8056C28}" srcOrd="0" destOrd="0" presId="urn:microsoft.com/office/officeart/2005/8/layout/hProcess4"/>
    <dgm:cxn modelId="{84E3C3C6-563A-476D-BFD5-29A9AEB530D2}" type="presParOf" srcId="{49E84FA5-4695-4B99-B2E5-B8ED960F4517}" destId="{C1F01DF1-0628-4013-A3CF-7C71BCB3ACDB}" srcOrd="1" destOrd="0" presId="urn:microsoft.com/office/officeart/2005/8/layout/hProcess4"/>
    <dgm:cxn modelId="{032D10AB-34A9-4F69-A43B-ABB8C613A49C}" type="presParOf" srcId="{49E84FA5-4695-4B99-B2E5-B8ED960F4517}" destId="{E96ED3CC-88C3-4BDA-A839-F3E20E8ACBF8}" srcOrd="2" destOrd="0" presId="urn:microsoft.com/office/officeart/2005/8/layout/hProcess4"/>
    <dgm:cxn modelId="{8869D398-E5DD-4F06-B559-326A8A372B95}" type="presParOf" srcId="{49E84FA5-4695-4B99-B2E5-B8ED960F4517}" destId="{3A64EC9C-EEA2-4AF6-9F25-C803842E8515}" srcOrd="3" destOrd="0" presId="urn:microsoft.com/office/officeart/2005/8/layout/hProcess4"/>
    <dgm:cxn modelId="{168D02C9-FD92-4FAD-B79B-9AB10CE03DC2}" type="presParOf" srcId="{49E84FA5-4695-4B99-B2E5-B8ED960F4517}" destId="{0CC34453-5C93-4908-BBBF-DE7E1830A635}" srcOrd="4" destOrd="0" presId="urn:microsoft.com/office/officeart/2005/8/layout/hProcess4"/>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AED366B3-6C6E-4586-8682-75AE4196B81B}" type="doc">
      <dgm:prSet loTypeId="urn:microsoft.com/office/officeart/2005/8/layout/hList7#1" loCatId="process" qsTypeId="urn:microsoft.com/office/officeart/2005/8/quickstyle/simple1#20" qsCatId="simple" csTypeId="urn:microsoft.com/office/officeart/2005/8/colors/colorful3" csCatId="colorful" phldr="1"/>
      <dgm:spPr/>
    </dgm:pt>
    <dgm:pt modelId="{C0F86277-D59C-4B71-A568-9D997DB34925}">
      <dgm:prSet phldrT="[Text]" custT="1"/>
      <dgm:spPr/>
      <dgm:t>
        <a:bodyPr/>
        <a:lstStyle/>
        <a:p>
          <a:r>
            <a:rPr lang="ro-RO"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Achiziții publice</a:t>
          </a:r>
        </a:p>
        <a:p>
          <a:r>
            <a:rPr lang="ro-RO"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lucrări </a:t>
          </a:r>
        </a:p>
        <a:p>
          <a:r>
            <a:rPr lang="ro-RO" sz="2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întregul obiect</a:t>
          </a:r>
          <a:endParaRPr lang="en-US" sz="2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C0EDF9A-057A-4108-AEB8-AD58DBFE50D5}" type="parTrans" cxnId="{6CE8A59F-B78A-43DD-B4DA-4A8E4D0CB5D3}">
      <dgm:prSet/>
      <dgm:spPr/>
      <dgm:t>
        <a:bodyPr/>
        <a:lstStyle/>
        <a:p>
          <a:endParaRPr lang="en-US"/>
        </a:p>
      </dgm:t>
    </dgm:pt>
    <dgm:pt modelId="{EC3F8539-22C6-40B9-9C04-11BCDF72D2FF}" type="sibTrans" cxnId="{6CE8A59F-B78A-43DD-B4DA-4A8E4D0CB5D3}">
      <dgm:prSet/>
      <dgm:spPr/>
      <dgm:t>
        <a:bodyPr/>
        <a:lstStyle/>
        <a:p>
          <a:endParaRPr lang="en-US"/>
        </a:p>
      </dgm:t>
    </dgm:pt>
    <dgm:pt modelId="{671A6EE5-C99A-4320-AF57-C768205E6362}">
      <dgm:prSet phldrT="[Text]" custT="1"/>
      <dgm:spPr/>
      <dgm:t>
        <a:bodyPr/>
        <a:lstStyle/>
        <a:p>
          <a:r>
            <a:rPr lang="ro-RO"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Bunuri și servicii sezoniere </a:t>
          </a:r>
        </a:p>
        <a:p>
          <a:r>
            <a:rPr lang="ro-RO" sz="1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fiecare perioadă în cadrul căreia vor fi livrate bunurile sau prestate serviciile</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3CCE6D-48DA-4965-B98F-C05360EF9CB1}" type="parTrans" cxnId="{33992425-9318-4EEC-8778-E528AA5133B9}">
      <dgm:prSet/>
      <dgm:spPr/>
      <dgm:t>
        <a:bodyPr/>
        <a:lstStyle/>
        <a:p>
          <a:endParaRPr lang="en-US"/>
        </a:p>
      </dgm:t>
    </dgm:pt>
    <dgm:pt modelId="{22439E62-DE4C-4206-B747-CA3F9B6C8557}" type="sibTrans" cxnId="{33992425-9318-4EEC-8778-E528AA5133B9}">
      <dgm:prSet/>
      <dgm:spPr/>
      <dgm:t>
        <a:bodyPr/>
        <a:lstStyle/>
        <a:p>
          <a:endParaRPr lang="en-US"/>
        </a:p>
      </dgm:t>
    </dgm:pt>
    <dgm:pt modelId="{F69D07BB-D8E3-442A-B715-BF6461410542}">
      <dgm:prSet phldrT="[Text]" custT="1"/>
      <dgm:spPr/>
      <dgm:t>
        <a:bodyPr/>
        <a:lstStyle/>
        <a:p>
          <a:r>
            <a:rPr lang="ro-RO" sz="2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Achizițiile publice (curente)          </a:t>
          </a:r>
          <a:r>
            <a:rPr lang="ro-RO" sz="1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Perioada bugetară   (01 ianuarie -31 decembrie)</a:t>
          </a:r>
          <a:endPar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40818C8-10A3-445D-ADE2-9F3981EB3494}" type="parTrans" cxnId="{9384944D-E6F3-4095-8EA7-9350CAA81A15}">
      <dgm:prSet/>
      <dgm:spPr/>
      <dgm:t>
        <a:bodyPr/>
        <a:lstStyle/>
        <a:p>
          <a:endParaRPr lang="en-US"/>
        </a:p>
      </dgm:t>
    </dgm:pt>
    <dgm:pt modelId="{342DAB91-2886-43AE-A8C2-97B0DCCBA485}" type="sibTrans" cxnId="{9384944D-E6F3-4095-8EA7-9350CAA81A15}">
      <dgm:prSet/>
      <dgm:spPr/>
      <dgm:t>
        <a:bodyPr/>
        <a:lstStyle/>
        <a:p>
          <a:endParaRPr lang="en-US"/>
        </a:p>
      </dgm:t>
    </dgm:pt>
    <dgm:pt modelId="{7C31CE5C-57DF-4CE9-9E25-8368E362E5E4}" type="pres">
      <dgm:prSet presAssocID="{AED366B3-6C6E-4586-8682-75AE4196B81B}" presName="Name0" presStyleCnt="0">
        <dgm:presLayoutVars>
          <dgm:dir/>
          <dgm:resizeHandles val="exact"/>
        </dgm:presLayoutVars>
      </dgm:prSet>
      <dgm:spPr/>
    </dgm:pt>
    <dgm:pt modelId="{41F13DEB-BE2C-4D6A-A9C9-39BEA360ADB7}" type="pres">
      <dgm:prSet presAssocID="{AED366B3-6C6E-4586-8682-75AE4196B81B}" presName="fgShape" presStyleLbl="fgShp" presStyleIdx="0" presStyleCnt="1"/>
      <dgm:spPr/>
    </dgm:pt>
    <dgm:pt modelId="{E421FBEF-BA36-46D2-8867-755EB9DFB28E}" type="pres">
      <dgm:prSet presAssocID="{AED366B3-6C6E-4586-8682-75AE4196B81B}" presName="linComp" presStyleCnt="0"/>
      <dgm:spPr/>
    </dgm:pt>
    <dgm:pt modelId="{DAA90818-FC2B-4E20-AD44-30F6ED17853B}" type="pres">
      <dgm:prSet presAssocID="{C0F86277-D59C-4B71-A568-9D997DB34925}" presName="compNode" presStyleCnt="0"/>
      <dgm:spPr/>
    </dgm:pt>
    <dgm:pt modelId="{B4DE8693-A8BE-4E48-B83F-7B4CE9734FC5}" type="pres">
      <dgm:prSet presAssocID="{C0F86277-D59C-4B71-A568-9D997DB34925}" presName="bkgdShape" presStyleLbl="node1" presStyleIdx="0" presStyleCnt="3"/>
      <dgm:spPr/>
      <dgm:t>
        <a:bodyPr/>
        <a:lstStyle/>
        <a:p>
          <a:endParaRPr lang="en-US"/>
        </a:p>
      </dgm:t>
    </dgm:pt>
    <dgm:pt modelId="{64D8EAC8-DAE9-4D44-B9AA-EB50CF8FF34E}" type="pres">
      <dgm:prSet presAssocID="{C0F86277-D59C-4B71-A568-9D997DB34925}" presName="nodeTx" presStyleLbl="node1" presStyleIdx="0" presStyleCnt="3">
        <dgm:presLayoutVars>
          <dgm:bulletEnabled val="1"/>
        </dgm:presLayoutVars>
      </dgm:prSet>
      <dgm:spPr/>
      <dgm:t>
        <a:bodyPr/>
        <a:lstStyle/>
        <a:p>
          <a:endParaRPr lang="en-US"/>
        </a:p>
      </dgm:t>
    </dgm:pt>
    <dgm:pt modelId="{EBA952AC-4530-4722-AC78-C435EE060224}" type="pres">
      <dgm:prSet presAssocID="{C0F86277-D59C-4B71-A568-9D997DB34925}" presName="invisiNode" presStyleLbl="node1" presStyleIdx="0" presStyleCnt="3"/>
      <dgm:spPr/>
    </dgm:pt>
    <dgm:pt modelId="{3954C338-71A2-4862-ADB3-A4B3E8A8124F}" type="pres">
      <dgm:prSet presAssocID="{C0F86277-D59C-4B71-A568-9D997DB34925}" presName="imagNode" presStyleLbl="fgImgPlace1" presStyleIdx="0" presStyleCnt="3"/>
      <dgm:spPr>
        <a:blipFill>
          <a:blip xmlns:r="http://schemas.openxmlformats.org/officeDocument/2006/relationships" r:embed="rId1">
            <a:extLst>
              <a:ext uri="{28A0092B-C50C-407E-A947-70E740481C1C}"/>
            </a:extLst>
          </a:blip>
          <a:srcRect/>
          <a:stretch>
            <a:fillRect l="-25000" r="-25000"/>
          </a:stretch>
        </a:blipFill>
      </dgm:spPr>
    </dgm:pt>
    <dgm:pt modelId="{A674979D-18BF-411F-9987-819D1ABE9FF2}" type="pres">
      <dgm:prSet presAssocID="{EC3F8539-22C6-40B9-9C04-11BCDF72D2FF}" presName="sibTrans" presStyleLbl="sibTrans2D1" presStyleIdx="0" presStyleCnt="0"/>
      <dgm:spPr/>
      <dgm:t>
        <a:bodyPr/>
        <a:lstStyle/>
        <a:p>
          <a:endParaRPr lang="en-US"/>
        </a:p>
      </dgm:t>
    </dgm:pt>
    <dgm:pt modelId="{1BC0F445-E00B-41EB-9E85-DF3FF5D1CD1F}" type="pres">
      <dgm:prSet presAssocID="{671A6EE5-C99A-4320-AF57-C768205E6362}" presName="compNode" presStyleCnt="0"/>
      <dgm:spPr/>
    </dgm:pt>
    <dgm:pt modelId="{F9EEC28A-1396-415E-8116-0CAC1A5AD8F7}" type="pres">
      <dgm:prSet presAssocID="{671A6EE5-C99A-4320-AF57-C768205E6362}" presName="bkgdShape" presStyleLbl="node1" presStyleIdx="1" presStyleCnt="3" custLinFactNeighborX="1785" custLinFactNeighborY="632"/>
      <dgm:spPr/>
      <dgm:t>
        <a:bodyPr/>
        <a:lstStyle/>
        <a:p>
          <a:endParaRPr lang="en-US"/>
        </a:p>
      </dgm:t>
    </dgm:pt>
    <dgm:pt modelId="{989A4FBF-0B09-49F9-A485-C9A264CE4056}" type="pres">
      <dgm:prSet presAssocID="{671A6EE5-C99A-4320-AF57-C768205E6362}" presName="nodeTx" presStyleLbl="node1" presStyleIdx="1" presStyleCnt="3">
        <dgm:presLayoutVars>
          <dgm:bulletEnabled val="1"/>
        </dgm:presLayoutVars>
      </dgm:prSet>
      <dgm:spPr/>
      <dgm:t>
        <a:bodyPr/>
        <a:lstStyle/>
        <a:p>
          <a:endParaRPr lang="en-US"/>
        </a:p>
      </dgm:t>
    </dgm:pt>
    <dgm:pt modelId="{5190DFFA-DD59-49F3-AF66-92A0151B58B1}" type="pres">
      <dgm:prSet presAssocID="{671A6EE5-C99A-4320-AF57-C768205E6362}" presName="invisiNode" presStyleLbl="node1" presStyleIdx="1" presStyleCnt="3"/>
      <dgm:spPr/>
    </dgm:pt>
    <dgm:pt modelId="{24B3DC5A-E43E-4AD2-96AD-23B836B7E4D7}" type="pres">
      <dgm:prSet presAssocID="{671A6EE5-C99A-4320-AF57-C768205E6362}" presName="imagNode" presStyleLbl="fgImgPlace1" presStyleIdx="1" presStyleCnt="3"/>
      <dgm:spPr>
        <a:blipFill>
          <a:blip xmlns:r="http://schemas.openxmlformats.org/officeDocument/2006/relationships" r:embed="rId2">
            <a:extLst>
              <a:ext uri="{28A0092B-C50C-407E-A947-70E740481C1C}"/>
            </a:extLst>
          </a:blip>
          <a:srcRect/>
          <a:stretch>
            <a:fillRect l="-25000" r="-25000"/>
          </a:stretch>
        </a:blipFill>
      </dgm:spPr>
    </dgm:pt>
    <dgm:pt modelId="{9AB248C8-DEC7-4824-B161-4BE4DEEA1E03}" type="pres">
      <dgm:prSet presAssocID="{22439E62-DE4C-4206-B747-CA3F9B6C8557}" presName="sibTrans" presStyleLbl="sibTrans2D1" presStyleIdx="0" presStyleCnt="0"/>
      <dgm:spPr/>
      <dgm:t>
        <a:bodyPr/>
        <a:lstStyle/>
        <a:p>
          <a:endParaRPr lang="en-US"/>
        </a:p>
      </dgm:t>
    </dgm:pt>
    <dgm:pt modelId="{7864FA21-DD57-46C9-A1F1-870BDB1828DB}" type="pres">
      <dgm:prSet presAssocID="{F69D07BB-D8E3-442A-B715-BF6461410542}" presName="compNode" presStyleCnt="0"/>
      <dgm:spPr/>
    </dgm:pt>
    <dgm:pt modelId="{D55F31CD-A92F-4847-8C50-6AD4DEF88EF8}" type="pres">
      <dgm:prSet presAssocID="{F69D07BB-D8E3-442A-B715-BF6461410542}" presName="bkgdShape" presStyleLbl="node1" presStyleIdx="2" presStyleCnt="3"/>
      <dgm:spPr/>
      <dgm:t>
        <a:bodyPr/>
        <a:lstStyle/>
        <a:p>
          <a:endParaRPr lang="en-US"/>
        </a:p>
      </dgm:t>
    </dgm:pt>
    <dgm:pt modelId="{4C2084B2-5E91-4F01-97EE-E2AD677D0669}" type="pres">
      <dgm:prSet presAssocID="{F69D07BB-D8E3-442A-B715-BF6461410542}" presName="nodeTx" presStyleLbl="node1" presStyleIdx="2" presStyleCnt="3">
        <dgm:presLayoutVars>
          <dgm:bulletEnabled val="1"/>
        </dgm:presLayoutVars>
      </dgm:prSet>
      <dgm:spPr/>
      <dgm:t>
        <a:bodyPr/>
        <a:lstStyle/>
        <a:p>
          <a:endParaRPr lang="en-US"/>
        </a:p>
      </dgm:t>
    </dgm:pt>
    <dgm:pt modelId="{827CEE4D-FE33-4354-BB94-643D48FD920D}" type="pres">
      <dgm:prSet presAssocID="{F69D07BB-D8E3-442A-B715-BF6461410542}" presName="invisiNode" presStyleLbl="node1" presStyleIdx="2" presStyleCnt="3"/>
      <dgm:spPr/>
    </dgm:pt>
    <dgm:pt modelId="{4ACFC1BC-3C9E-4430-B983-809B1E70ABB2}" type="pres">
      <dgm:prSet presAssocID="{F69D07BB-D8E3-442A-B715-BF6461410542}" presName="imagNode" presStyleLbl="fgImgPlace1" presStyleIdx="2" presStyleCnt="3"/>
      <dgm:spPr>
        <a:blipFill>
          <a:blip xmlns:r="http://schemas.openxmlformats.org/officeDocument/2006/relationships" r:embed="rId3" cstate="print">
            <a:extLst>
              <a:ext uri="{28A0092B-C50C-407E-A947-70E740481C1C}"/>
            </a:extLst>
          </a:blip>
          <a:srcRect/>
          <a:stretch>
            <a:fillRect l="-82000" r="-82000"/>
          </a:stretch>
        </a:blipFill>
      </dgm:spPr>
    </dgm:pt>
  </dgm:ptLst>
  <dgm:cxnLst>
    <dgm:cxn modelId="{6CE8A59F-B78A-43DD-B4DA-4A8E4D0CB5D3}" srcId="{AED366B3-6C6E-4586-8682-75AE4196B81B}" destId="{C0F86277-D59C-4B71-A568-9D997DB34925}" srcOrd="0" destOrd="0" parTransId="{0C0EDF9A-057A-4108-AEB8-AD58DBFE50D5}" sibTransId="{EC3F8539-22C6-40B9-9C04-11BCDF72D2FF}"/>
    <dgm:cxn modelId="{2A112F4A-D219-48B5-A283-8791D406D9A2}" type="presOf" srcId="{671A6EE5-C99A-4320-AF57-C768205E6362}" destId="{989A4FBF-0B09-49F9-A485-C9A264CE4056}" srcOrd="1" destOrd="0" presId="urn:microsoft.com/office/officeart/2005/8/layout/hList7#1"/>
    <dgm:cxn modelId="{9384944D-E6F3-4095-8EA7-9350CAA81A15}" srcId="{AED366B3-6C6E-4586-8682-75AE4196B81B}" destId="{F69D07BB-D8E3-442A-B715-BF6461410542}" srcOrd="2" destOrd="0" parTransId="{040818C8-10A3-445D-ADE2-9F3981EB3494}" sibTransId="{342DAB91-2886-43AE-A8C2-97B0DCCBA485}"/>
    <dgm:cxn modelId="{A7B404AE-A08C-40DF-9603-CE474CAC5DA0}" type="presOf" srcId="{EC3F8539-22C6-40B9-9C04-11BCDF72D2FF}" destId="{A674979D-18BF-411F-9987-819D1ABE9FF2}" srcOrd="0" destOrd="0" presId="urn:microsoft.com/office/officeart/2005/8/layout/hList7#1"/>
    <dgm:cxn modelId="{8549BD8E-668F-4D3C-BCE4-211E7CCE9BBA}" type="presOf" srcId="{22439E62-DE4C-4206-B747-CA3F9B6C8557}" destId="{9AB248C8-DEC7-4824-B161-4BE4DEEA1E03}" srcOrd="0" destOrd="0" presId="urn:microsoft.com/office/officeart/2005/8/layout/hList7#1"/>
    <dgm:cxn modelId="{34A7A6E4-59B8-471B-A9F0-F0BEF8E59E25}" type="presOf" srcId="{AED366B3-6C6E-4586-8682-75AE4196B81B}" destId="{7C31CE5C-57DF-4CE9-9E25-8368E362E5E4}" srcOrd="0" destOrd="0" presId="urn:microsoft.com/office/officeart/2005/8/layout/hList7#1"/>
    <dgm:cxn modelId="{3B4C2200-423D-4724-88E3-523309BC364C}" type="presOf" srcId="{C0F86277-D59C-4B71-A568-9D997DB34925}" destId="{B4DE8693-A8BE-4E48-B83F-7B4CE9734FC5}" srcOrd="0" destOrd="0" presId="urn:microsoft.com/office/officeart/2005/8/layout/hList7#1"/>
    <dgm:cxn modelId="{33992425-9318-4EEC-8778-E528AA5133B9}" srcId="{AED366B3-6C6E-4586-8682-75AE4196B81B}" destId="{671A6EE5-C99A-4320-AF57-C768205E6362}" srcOrd="1" destOrd="0" parTransId="{103CCE6D-48DA-4965-B98F-C05360EF9CB1}" sibTransId="{22439E62-DE4C-4206-B747-CA3F9B6C8557}"/>
    <dgm:cxn modelId="{00EB487C-8B47-4A44-B8FB-43184BE085FB}" type="presOf" srcId="{C0F86277-D59C-4B71-A568-9D997DB34925}" destId="{64D8EAC8-DAE9-4D44-B9AA-EB50CF8FF34E}" srcOrd="1" destOrd="0" presId="urn:microsoft.com/office/officeart/2005/8/layout/hList7#1"/>
    <dgm:cxn modelId="{0A251E3B-3474-426C-9F6F-4A8EB51A0CA5}" type="presOf" srcId="{F69D07BB-D8E3-442A-B715-BF6461410542}" destId="{D55F31CD-A92F-4847-8C50-6AD4DEF88EF8}" srcOrd="0" destOrd="0" presId="urn:microsoft.com/office/officeart/2005/8/layout/hList7#1"/>
    <dgm:cxn modelId="{F7777549-7C6E-44A2-B089-95840847A0E3}" type="presOf" srcId="{F69D07BB-D8E3-442A-B715-BF6461410542}" destId="{4C2084B2-5E91-4F01-97EE-E2AD677D0669}" srcOrd="1" destOrd="0" presId="urn:microsoft.com/office/officeart/2005/8/layout/hList7#1"/>
    <dgm:cxn modelId="{DECACA10-EEC7-41CA-979D-66E9244DDD5E}" type="presOf" srcId="{671A6EE5-C99A-4320-AF57-C768205E6362}" destId="{F9EEC28A-1396-415E-8116-0CAC1A5AD8F7}" srcOrd="0" destOrd="0" presId="urn:microsoft.com/office/officeart/2005/8/layout/hList7#1"/>
    <dgm:cxn modelId="{3276F28F-7743-4F6D-8E72-D5D10A2BA23F}" type="presParOf" srcId="{7C31CE5C-57DF-4CE9-9E25-8368E362E5E4}" destId="{41F13DEB-BE2C-4D6A-A9C9-39BEA360ADB7}" srcOrd="0" destOrd="0" presId="urn:microsoft.com/office/officeart/2005/8/layout/hList7#1"/>
    <dgm:cxn modelId="{E25C28AC-80F0-4FC9-89D4-A2382952C618}" type="presParOf" srcId="{7C31CE5C-57DF-4CE9-9E25-8368E362E5E4}" destId="{E421FBEF-BA36-46D2-8867-755EB9DFB28E}" srcOrd="1" destOrd="0" presId="urn:microsoft.com/office/officeart/2005/8/layout/hList7#1"/>
    <dgm:cxn modelId="{201B939F-ACEE-4F07-8FB9-34E61DA56FC2}" type="presParOf" srcId="{E421FBEF-BA36-46D2-8867-755EB9DFB28E}" destId="{DAA90818-FC2B-4E20-AD44-30F6ED17853B}" srcOrd="0" destOrd="0" presId="urn:microsoft.com/office/officeart/2005/8/layout/hList7#1"/>
    <dgm:cxn modelId="{C6B03CFB-F49A-479F-B48E-A2A76C58AF9A}" type="presParOf" srcId="{DAA90818-FC2B-4E20-AD44-30F6ED17853B}" destId="{B4DE8693-A8BE-4E48-B83F-7B4CE9734FC5}" srcOrd="0" destOrd="0" presId="urn:microsoft.com/office/officeart/2005/8/layout/hList7#1"/>
    <dgm:cxn modelId="{D0E8DCDD-EC83-4BC0-9645-4E06C01EB291}" type="presParOf" srcId="{DAA90818-FC2B-4E20-AD44-30F6ED17853B}" destId="{64D8EAC8-DAE9-4D44-B9AA-EB50CF8FF34E}" srcOrd="1" destOrd="0" presId="urn:microsoft.com/office/officeart/2005/8/layout/hList7#1"/>
    <dgm:cxn modelId="{024BDD35-0533-4F71-A38A-9603DCBFADD0}" type="presParOf" srcId="{DAA90818-FC2B-4E20-AD44-30F6ED17853B}" destId="{EBA952AC-4530-4722-AC78-C435EE060224}" srcOrd="2" destOrd="0" presId="urn:microsoft.com/office/officeart/2005/8/layout/hList7#1"/>
    <dgm:cxn modelId="{1DA415C3-B4C1-48BA-B6CA-72D829837494}" type="presParOf" srcId="{DAA90818-FC2B-4E20-AD44-30F6ED17853B}" destId="{3954C338-71A2-4862-ADB3-A4B3E8A8124F}" srcOrd="3" destOrd="0" presId="urn:microsoft.com/office/officeart/2005/8/layout/hList7#1"/>
    <dgm:cxn modelId="{08C89DFF-E93D-40AF-B08A-B77B0FD5BBEB}" type="presParOf" srcId="{E421FBEF-BA36-46D2-8867-755EB9DFB28E}" destId="{A674979D-18BF-411F-9987-819D1ABE9FF2}" srcOrd="1" destOrd="0" presId="urn:microsoft.com/office/officeart/2005/8/layout/hList7#1"/>
    <dgm:cxn modelId="{248ED9F1-CF55-4545-AB20-122A0005E0CC}" type="presParOf" srcId="{E421FBEF-BA36-46D2-8867-755EB9DFB28E}" destId="{1BC0F445-E00B-41EB-9E85-DF3FF5D1CD1F}" srcOrd="2" destOrd="0" presId="urn:microsoft.com/office/officeart/2005/8/layout/hList7#1"/>
    <dgm:cxn modelId="{1A7946C0-0274-4BC3-A140-F33A45684D07}" type="presParOf" srcId="{1BC0F445-E00B-41EB-9E85-DF3FF5D1CD1F}" destId="{F9EEC28A-1396-415E-8116-0CAC1A5AD8F7}" srcOrd="0" destOrd="0" presId="urn:microsoft.com/office/officeart/2005/8/layout/hList7#1"/>
    <dgm:cxn modelId="{B22D6611-2E8A-4876-B694-5E1CEBB55942}" type="presParOf" srcId="{1BC0F445-E00B-41EB-9E85-DF3FF5D1CD1F}" destId="{989A4FBF-0B09-49F9-A485-C9A264CE4056}" srcOrd="1" destOrd="0" presId="urn:microsoft.com/office/officeart/2005/8/layout/hList7#1"/>
    <dgm:cxn modelId="{BB82CE38-CA70-4518-9F81-8D09466F3B2F}" type="presParOf" srcId="{1BC0F445-E00B-41EB-9E85-DF3FF5D1CD1F}" destId="{5190DFFA-DD59-49F3-AF66-92A0151B58B1}" srcOrd="2" destOrd="0" presId="urn:microsoft.com/office/officeart/2005/8/layout/hList7#1"/>
    <dgm:cxn modelId="{B4D12DE7-87E1-4AD6-AC95-0415BD248027}" type="presParOf" srcId="{1BC0F445-E00B-41EB-9E85-DF3FF5D1CD1F}" destId="{24B3DC5A-E43E-4AD2-96AD-23B836B7E4D7}" srcOrd="3" destOrd="0" presId="urn:microsoft.com/office/officeart/2005/8/layout/hList7#1"/>
    <dgm:cxn modelId="{30068E9D-04B4-4EBC-A33D-C635A354577B}" type="presParOf" srcId="{E421FBEF-BA36-46D2-8867-755EB9DFB28E}" destId="{9AB248C8-DEC7-4824-B161-4BE4DEEA1E03}" srcOrd="3" destOrd="0" presId="urn:microsoft.com/office/officeart/2005/8/layout/hList7#1"/>
    <dgm:cxn modelId="{BE791F63-6CC2-4F6F-A88B-483DE37A5278}" type="presParOf" srcId="{E421FBEF-BA36-46D2-8867-755EB9DFB28E}" destId="{7864FA21-DD57-46C9-A1F1-870BDB1828DB}" srcOrd="4" destOrd="0" presId="urn:microsoft.com/office/officeart/2005/8/layout/hList7#1"/>
    <dgm:cxn modelId="{6B641D58-0F1F-45EB-9413-D8E2E7B53C75}" type="presParOf" srcId="{7864FA21-DD57-46C9-A1F1-870BDB1828DB}" destId="{D55F31CD-A92F-4847-8C50-6AD4DEF88EF8}" srcOrd="0" destOrd="0" presId="urn:microsoft.com/office/officeart/2005/8/layout/hList7#1"/>
    <dgm:cxn modelId="{264A387F-E0A1-45CC-B8FF-E51DE862FE78}" type="presParOf" srcId="{7864FA21-DD57-46C9-A1F1-870BDB1828DB}" destId="{4C2084B2-5E91-4F01-97EE-E2AD677D0669}" srcOrd="1" destOrd="0" presId="urn:microsoft.com/office/officeart/2005/8/layout/hList7#1"/>
    <dgm:cxn modelId="{8C752E9F-AEF9-40F0-813A-3BE2B4587739}" type="presParOf" srcId="{7864FA21-DD57-46C9-A1F1-870BDB1828DB}" destId="{827CEE4D-FE33-4354-BB94-643D48FD920D}" srcOrd="2" destOrd="0" presId="urn:microsoft.com/office/officeart/2005/8/layout/hList7#1"/>
    <dgm:cxn modelId="{38FF6A4C-92A8-4B1F-993D-085ADD6339D7}" type="presParOf" srcId="{7864FA21-DD57-46C9-A1F1-870BDB1828DB}" destId="{4ACFC1BC-3C9E-4430-B983-809B1E70ABB2}" srcOrd="3" destOrd="0" presId="urn:microsoft.com/office/officeart/2005/8/layout/hList7#1"/>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24C4A164-BA2B-4E9F-BBB7-EC411B097D13}" type="doc">
      <dgm:prSet loTypeId="urn:microsoft.com/office/officeart/2005/8/layout/hProcess11" loCatId="process" qsTypeId="urn:microsoft.com/office/officeart/2005/8/quickstyle/simple1#21" qsCatId="simple" csTypeId="urn:microsoft.com/office/officeart/2005/8/colors/colorful3" csCatId="colorful" phldr="1"/>
      <dgm:spPr/>
      <dgm:t>
        <a:bodyPr/>
        <a:lstStyle/>
        <a:p>
          <a:endParaRPr lang="en-US"/>
        </a:p>
      </dgm:t>
    </dgm:pt>
    <dgm:pt modelId="{1C593336-759F-4CC0-96E7-B6E010A0D29B}">
      <dgm:prSet custT="1"/>
      <dgm:spPr/>
      <dgm:t>
        <a:bodyPr/>
        <a:lstStyle/>
        <a:p>
          <a:pPr rtl="0"/>
          <a:r>
            <a:rPr lang="ro-RO" sz="14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termen de </a:t>
          </a:r>
        </a:p>
        <a:p>
          <a:pPr rtl="0"/>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zile </a:t>
          </a:r>
        </a:p>
        <a:p>
          <a:pPr rtl="0"/>
          <a:r>
            <a:rPr lang="ro-RO" sz="10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data aprobării  bugetului AC</a:t>
          </a:r>
        </a:p>
        <a:p>
          <a:pPr rtl="0"/>
          <a:r>
            <a:rPr lang="ro-RO"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publicarea anunțului de intenție în BAP și pe pagina web a AAP</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C3FE75D-7D2F-436B-ADC7-3AA7E0D1B7A6}" type="parTrans" cxnId="{98B6A48D-9B40-47D1-9A6A-F1E2868B8D58}">
      <dgm:prSet/>
      <dgm:spPr/>
      <dgm:t>
        <a:bodyPr/>
        <a:lstStyle/>
        <a:p>
          <a:endParaRPr lang="en-US"/>
        </a:p>
      </dgm:t>
    </dgm:pt>
    <dgm:pt modelId="{BB985869-F54A-4017-8C8A-AC52DBB57B2B}" type="sibTrans" cxnId="{98B6A48D-9B40-47D1-9A6A-F1E2868B8D58}">
      <dgm:prSet/>
      <dgm:spPr/>
      <dgm:t>
        <a:bodyPr/>
        <a:lstStyle/>
        <a:p>
          <a:endParaRPr lang="en-US"/>
        </a:p>
      </dgm:t>
    </dgm:pt>
    <dgm:pt modelId="{ABC29213-AC18-4893-AF34-C8460BBFAAC5}">
      <dgm:prSet custT="1"/>
      <dgm:spPr/>
      <dgm:t>
        <a:bodyPr/>
        <a:lstStyle/>
        <a:p>
          <a:pPr rtl="0"/>
          <a:r>
            <a:rPr lang="ro-RO" sz="14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termen de </a:t>
          </a:r>
        </a:p>
        <a:p>
          <a:pPr rtl="0"/>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zile </a:t>
          </a:r>
        </a:p>
        <a:p>
          <a:pPr rtl="0"/>
          <a:r>
            <a:rPr lang="ro-RO" sz="10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după publicarea anunțurilor de intenție </a:t>
          </a:r>
        </a:p>
        <a:p>
          <a:pPr rtl="0"/>
          <a:r>
            <a:rPr lang="ro-RO"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aprobarea </a:t>
          </a:r>
        </a:p>
        <a:p>
          <a:pPr rtl="0"/>
          <a:r>
            <a:rPr lang="ro-RO"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Planului de achiziție</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1B71062-3442-43F0-90EB-F8FD744E4E5F}" type="parTrans" cxnId="{782060E9-6BEC-4ED2-A96B-958B3E2A6F9D}">
      <dgm:prSet/>
      <dgm:spPr/>
      <dgm:t>
        <a:bodyPr/>
        <a:lstStyle/>
        <a:p>
          <a:endParaRPr lang="en-US"/>
        </a:p>
      </dgm:t>
    </dgm:pt>
    <dgm:pt modelId="{7A4E924B-F26B-4B8B-80CC-812E58CF0B28}" type="sibTrans" cxnId="{782060E9-6BEC-4ED2-A96B-958B3E2A6F9D}">
      <dgm:prSet/>
      <dgm:spPr/>
      <dgm:t>
        <a:bodyPr/>
        <a:lstStyle/>
        <a:p>
          <a:endParaRPr lang="en-US"/>
        </a:p>
      </dgm:t>
    </dgm:pt>
    <dgm:pt modelId="{80257929-9C34-425B-AC08-96D3CB474F7E}">
      <dgm:prSet custT="1"/>
      <dgm:spPr/>
      <dgm:t>
        <a:bodyPr/>
        <a:lstStyle/>
        <a:p>
          <a:pPr rtl="0"/>
          <a:r>
            <a:rPr lang="ro-RO" sz="14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termen de </a:t>
          </a:r>
        </a:p>
        <a:p>
          <a:pPr rtl="0"/>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zile </a:t>
          </a:r>
        </a:p>
        <a:p>
          <a:pPr rtl="0"/>
          <a:r>
            <a:rPr lang="ro-RO" sz="12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aprobarea </a:t>
          </a:r>
        </a:p>
        <a:p>
          <a:pPr rtl="0"/>
          <a:r>
            <a:rPr lang="ro-RO" sz="1200"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Planului de achiziție</a:t>
          </a:r>
        </a:p>
        <a:p>
          <a:pPr rtl="0"/>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să </a:t>
          </a:r>
          <a:r>
            <a:rPr lang="ro-RO"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plaseze pe pagina WEB a autorității</a:t>
          </a:r>
          <a:endParaRPr lang="en-US" sz="1400" dirty="0"/>
        </a:p>
      </dgm:t>
    </dgm:pt>
    <dgm:pt modelId="{6D697C8A-973F-4D60-9B77-35B6085DFFFD}" type="parTrans" cxnId="{8EA7CF1C-260D-4403-B00E-73E4F00DF810}">
      <dgm:prSet/>
      <dgm:spPr/>
      <dgm:t>
        <a:bodyPr/>
        <a:lstStyle/>
        <a:p>
          <a:endParaRPr lang="en-US"/>
        </a:p>
      </dgm:t>
    </dgm:pt>
    <dgm:pt modelId="{81DD5005-60E8-4D35-B04D-53FA83409FBE}" type="sibTrans" cxnId="{8EA7CF1C-260D-4403-B00E-73E4F00DF810}">
      <dgm:prSet/>
      <dgm:spPr/>
      <dgm:t>
        <a:bodyPr/>
        <a:lstStyle/>
        <a:p>
          <a:endParaRPr lang="en-US"/>
        </a:p>
      </dgm:t>
    </dgm:pt>
    <dgm:pt modelId="{808761D5-81E3-4E1C-A468-279B921F0649}">
      <dgm:prSet custT="1"/>
      <dgm:spPr/>
      <dgm:t>
        <a:bodyPr/>
        <a:lstStyle/>
        <a:p>
          <a:pPr rtl="0"/>
          <a:r>
            <a:rPr lang="ro-RO" sz="1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termen de </a:t>
          </a:r>
        </a:p>
        <a:p>
          <a:pPr rtl="0"/>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zile</a:t>
          </a:r>
        </a:p>
        <a:p>
          <a:pPr rtl="0"/>
          <a:r>
            <a:rPr lang="ro-RO"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modificarea planului</a:t>
          </a:r>
        </a:p>
        <a:p>
          <a:pPr rtl="0"/>
          <a:r>
            <a:rPr lang="ro-RO"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 plaseze pe pagina WEB a autorității</a:t>
          </a:r>
          <a:endParaRPr lang="en-US"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C5ED3F9-0CC4-4206-B0A8-E83C81D1668C}" type="parTrans" cxnId="{3A36B375-51D2-4C27-B971-0EE4CA501F89}">
      <dgm:prSet/>
      <dgm:spPr/>
      <dgm:t>
        <a:bodyPr/>
        <a:lstStyle/>
        <a:p>
          <a:endParaRPr lang="en-US"/>
        </a:p>
      </dgm:t>
    </dgm:pt>
    <dgm:pt modelId="{DAF9D833-F8F2-48DE-BFB1-7BFAC1EA62C7}" type="sibTrans" cxnId="{3A36B375-51D2-4C27-B971-0EE4CA501F89}">
      <dgm:prSet/>
      <dgm:spPr/>
      <dgm:t>
        <a:bodyPr/>
        <a:lstStyle/>
        <a:p>
          <a:endParaRPr lang="en-US"/>
        </a:p>
      </dgm:t>
    </dgm:pt>
    <dgm:pt modelId="{957CDF0D-D227-4CD1-A9D6-E310CD4BA8A6}" type="pres">
      <dgm:prSet presAssocID="{24C4A164-BA2B-4E9F-BBB7-EC411B097D13}" presName="Name0" presStyleCnt="0">
        <dgm:presLayoutVars>
          <dgm:dir/>
          <dgm:resizeHandles val="exact"/>
        </dgm:presLayoutVars>
      </dgm:prSet>
      <dgm:spPr/>
      <dgm:t>
        <a:bodyPr/>
        <a:lstStyle/>
        <a:p>
          <a:endParaRPr lang="en-US"/>
        </a:p>
      </dgm:t>
    </dgm:pt>
    <dgm:pt modelId="{D4B5389E-0FC6-416C-A897-54006038EA2F}" type="pres">
      <dgm:prSet presAssocID="{24C4A164-BA2B-4E9F-BBB7-EC411B097D13}" presName="arrow" presStyleLbl="bgShp" presStyleIdx="0" presStyleCnt="1"/>
      <dgm:spPr/>
    </dgm:pt>
    <dgm:pt modelId="{27E8C79B-7577-48F8-AD55-10C2074A0A0C}" type="pres">
      <dgm:prSet presAssocID="{24C4A164-BA2B-4E9F-BBB7-EC411B097D13}" presName="points" presStyleCnt="0"/>
      <dgm:spPr/>
    </dgm:pt>
    <dgm:pt modelId="{E83ADF53-65D4-426E-931B-6760DB5ABB93}" type="pres">
      <dgm:prSet presAssocID="{1C593336-759F-4CC0-96E7-B6E010A0D29B}" presName="compositeA" presStyleCnt="0"/>
      <dgm:spPr/>
    </dgm:pt>
    <dgm:pt modelId="{EAE1500A-6A9B-4787-AB8C-8BB1784EBD6D}" type="pres">
      <dgm:prSet presAssocID="{1C593336-759F-4CC0-96E7-B6E010A0D29B}" presName="textA" presStyleLbl="revTx" presStyleIdx="0" presStyleCnt="4" custScaleX="158078">
        <dgm:presLayoutVars>
          <dgm:bulletEnabled val="1"/>
        </dgm:presLayoutVars>
      </dgm:prSet>
      <dgm:spPr/>
      <dgm:t>
        <a:bodyPr/>
        <a:lstStyle/>
        <a:p>
          <a:endParaRPr lang="en-US"/>
        </a:p>
      </dgm:t>
    </dgm:pt>
    <dgm:pt modelId="{E05DA618-F328-426C-ADBC-61432E2C1B66}" type="pres">
      <dgm:prSet presAssocID="{1C593336-759F-4CC0-96E7-B6E010A0D29B}" presName="circleA" presStyleLbl="node1" presStyleIdx="0" presStyleCnt="4"/>
      <dgm:spPr/>
    </dgm:pt>
    <dgm:pt modelId="{49663EB3-7870-44CB-91BC-A68A6850812C}" type="pres">
      <dgm:prSet presAssocID="{1C593336-759F-4CC0-96E7-B6E010A0D29B}" presName="spaceA" presStyleCnt="0"/>
      <dgm:spPr/>
    </dgm:pt>
    <dgm:pt modelId="{DC636DC3-E36B-41F1-B422-C6EEDC87B025}" type="pres">
      <dgm:prSet presAssocID="{BB985869-F54A-4017-8C8A-AC52DBB57B2B}" presName="space" presStyleCnt="0"/>
      <dgm:spPr/>
    </dgm:pt>
    <dgm:pt modelId="{E9A816B4-799F-4C62-A213-8047EA41A6F9}" type="pres">
      <dgm:prSet presAssocID="{ABC29213-AC18-4893-AF34-C8460BBFAAC5}" presName="compositeB" presStyleCnt="0"/>
      <dgm:spPr/>
    </dgm:pt>
    <dgm:pt modelId="{0EB3283F-8A21-48DF-AE27-C71E82916CE0}" type="pres">
      <dgm:prSet presAssocID="{ABC29213-AC18-4893-AF34-C8460BBFAAC5}" presName="textB" presStyleLbl="revTx" presStyleIdx="1" presStyleCnt="4" custScaleX="142064">
        <dgm:presLayoutVars>
          <dgm:bulletEnabled val="1"/>
        </dgm:presLayoutVars>
      </dgm:prSet>
      <dgm:spPr/>
      <dgm:t>
        <a:bodyPr/>
        <a:lstStyle/>
        <a:p>
          <a:endParaRPr lang="en-US"/>
        </a:p>
      </dgm:t>
    </dgm:pt>
    <dgm:pt modelId="{8FCC8D11-FA36-499A-8D1E-CBD435C92372}" type="pres">
      <dgm:prSet presAssocID="{ABC29213-AC18-4893-AF34-C8460BBFAAC5}" presName="circleB" presStyleLbl="node1" presStyleIdx="1" presStyleCnt="4"/>
      <dgm:spPr/>
    </dgm:pt>
    <dgm:pt modelId="{4DDCD6D2-6307-4850-A661-2D4F9801E2DB}" type="pres">
      <dgm:prSet presAssocID="{ABC29213-AC18-4893-AF34-C8460BBFAAC5}" presName="spaceB" presStyleCnt="0"/>
      <dgm:spPr/>
    </dgm:pt>
    <dgm:pt modelId="{F2D0A5BB-41CA-48E5-8CD0-85E7B259D51C}" type="pres">
      <dgm:prSet presAssocID="{7A4E924B-F26B-4B8B-80CC-812E58CF0B28}" presName="space" presStyleCnt="0"/>
      <dgm:spPr/>
    </dgm:pt>
    <dgm:pt modelId="{8486A5D4-F64B-42F2-BA2D-6B138F350E04}" type="pres">
      <dgm:prSet presAssocID="{80257929-9C34-425B-AC08-96D3CB474F7E}" presName="compositeA" presStyleCnt="0"/>
      <dgm:spPr/>
    </dgm:pt>
    <dgm:pt modelId="{826173BA-1973-45E4-B6E8-403595D92AAE}" type="pres">
      <dgm:prSet presAssocID="{80257929-9C34-425B-AC08-96D3CB474F7E}" presName="textA" presStyleLbl="revTx" presStyleIdx="2" presStyleCnt="4" custScaleX="154072">
        <dgm:presLayoutVars>
          <dgm:bulletEnabled val="1"/>
        </dgm:presLayoutVars>
      </dgm:prSet>
      <dgm:spPr/>
      <dgm:t>
        <a:bodyPr/>
        <a:lstStyle/>
        <a:p>
          <a:endParaRPr lang="en-US"/>
        </a:p>
      </dgm:t>
    </dgm:pt>
    <dgm:pt modelId="{FBC64262-8640-4411-9C9A-FB8C1F681B87}" type="pres">
      <dgm:prSet presAssocID="{80257929-9C34-425B-AC08-96D3CB474F7E}" presName="circleA" presStyleLbl="node1" presStyleIdx="2" presStyleCnt="4"/>
      <dgm:spPr/>
    </dgm:pt>
    <dgm:pt modelId="{99757CFE-1FC8-4B48-B8A9-1F5B45AE27D3}" type="pres">
      <dgm:prSet presAssocID="{80257929-9C34-425B-AC08-96D3CB474F7E}" presName="spaceA" presStyleCnt="0"/>
      <dgm:spPr/>
    </dgm:pt>
    <dgm:pt modelId="{0C907377-1B43-416B-8B02-10071308A080}" type="pres">
      <dgm:prSet presAssocID="{81DD5005-60E8-4D35-B04D-53FA83409FBE}" presName="space" presStyleCnt="0"/>
      <dgm:spPr/>
    </dgm:pt>
    <dgm:pt modelId="{8C5349FC-4ED8-4300-9BDF-7661D3D34BAC}" type="pres">
      <dgm:prSet presAssocID="{808761D5-81E3-4E1C-A468-279B921F0649}" presName="compositeB" presStyleCnt="0"/>
      <dgm:spPr/>
    </dgm:pt>
    <dgm:pt modelId="{1F8DB24C-5DA3-4B46-A435-5D4807BB235F}" type="pres">
      <dgm:prSet presAssocID="{808761D5-81E3-4E1C-A468-279B921F0649}" presName="textB" presStyleLbl="revTx" presStyleIdx="3" presStyleCnt="4" custScaleX="131357">
        <dgm:presLayoutVars>
          <dgm:bulletEnabled val="1"/>
        </dgm:presLayoutVars>
      </dgm:prSet>
      <dgm:spPr/>
      <dgm:t>
        <a:bodyPr/>
        <a:lstStyle/>
        <a:p>
          <a:endParaRPr lang="en-US"/>
        </a:p>
      </dgm:t>
    </dgm:pt>
    <dgm:pt modelId="{745139B2-C05F-4463-92E9-724470578ADC}" type="pres">
      <dgm:prSet presAssocID="{808761D5-81E3-4E1C-A468-279B921F0649}" presName="circleB" presStyleLbl="node1" presStyleIdx="3" presStyleCnt="4"/>
      <dgm:spPr/>
    </dgm:pt>
    <dgm:pt modelId="{7FE68750-E55A-46D9-9F97-1B92818F7690}" type="pres">
      <dgm:prSet presAssocID="{808761D5-81E3-4E1C-A468-279B921F0649}" presName="spaceB" presStyleCnt="0"/>
      <dgm:spPr/>
    </dgm:pt>
  </dgm:ptLst>
  <dgm:cxnLst>
    <dgm:cxn modelId="{B70A44E7-523D-4078-898A-2852D62D6955}" type="presOf" srcId="{1C593336-759F-4CC0-96E7-B6E010A0D29B}" destId="{EAE1500A-6A9B-4787-AB8C-8BB1784EBD6D}" srcOrd="0" destOrd="0" presId="urn:microsoft.com/office/officeart/2005/8/layout/hProcess11"/>
    <dgm:cxn modelId="{D06EE978-2E6E-4BD2-9204-7706D733F22B}" type="presOf" srcId="{24C4A164-BA2B-4E9F-BBB7-EC411B097D13}" destId="{957CDF0D-D227-4CD1-A9D6-E310CD4BA8A6}" srcOrd="0" destOrd="0" presId="urn:microsoft.com/office/officeart/2005/8/layout/hProcess11"/>
    <dgm:cxn modelId="{0CC5F6D2-4C05-474C-9E8C-A63DEF96354A}" type="presOf" srcId="{ABC29213-AC18-4893-AF34-C8460BBFAAC5}" destId="{0EB3283F-8A21-48DF-AE27-C71E82916CE0}" srcOrd="0" destOrd="0" presId="urn:microsoft.com/office/officeart/2005/8/layout/hProcess11"/>
    <dgm:cxn modelId="{84A43032-AB38-42A5-BC1A-4F41D51F4C94}" type="presOf" srcId="{808761D5-81E3-4E1C-A468-279B921F0649}" destId="{1F8DB24C-5DA3-4B46-A435-5D4807BB235F}" srcOrd="0" destOrd="0" presId="urn:microsoft.com/office/officeart/2005/8/layout/hProcess11"/>
    <dgm:cxn modelId="{747CD3B6-E7DC-406F-92F9-1F5309DEF3BF}" type="presOf" srcId="{80257929-9C34-425B-AC08-96D3CB474F7E}" destId="{826173BA-1973-45E4-B6E8-403595D92AAE}" srcOrd="0" destOrd="0" presId="urn:microsoft.com/office/officeart/2005/8/layout/hProcess11"/>
    <dgm:cxn modelId="{98B6A48D-9B40-47D1-9A6A-F1E2868B8D58}" srcId="{24C4A164-BA2B-4E9F-BBB7-EC411B097D13}" destId="{1C593336-759F-4CC0-96E7-B6E010A0D29B}" srcOrd="0" destOrd="0" parTransId="{BC3FE75D-7D2F-436B-ADC7-3AA7E0D1B7A6}" sibTransId="{BB985869-F54A-4017-8C8A-AC52DBB57B2B}"/>
    <dgm:cxn modelId="{3A36B375-51D2-4C27-B971-0EE4CA501F89}" srcId="{24C4A164-BA2B-4E9F-BBB7-EC411B097D13}" destId="{808761D5-81E3-4E1C-A468-279B921F0649}" srcOrd="3" destOrd="0" parTransId="{CC5ED3F9-0CC4-4206-B0A8-E83C81D1668C}" sibTransId="{DAF9D833-F8F2-48DE-BFB1-7BFAC1EA62C7}"/>
    <dgm:cxn modelId="{8EA7CF1C-260D-4403-B00E-73E4F00DF810}" srcId="{24C4A164-BA2B-4E9F-BBB7-EC411B097D13}" destId="{80257929-9C34-425B-AC08-96D3CB474F7E}" srcOrd="2" destOrd="0" parTransId="{6D697C8A-973F-4D60-9B77-35B6085DFFFD}" sibTransId="{81DD5005-60E8-4D35-B04D-53FA83409FBE}"/>
    <dgm:cxn modelId="{782060E9-6BEC-4ED2-A96B-958B3E2A6F9D}" srcId="{24C4A164-BA2B-4E9F-BBB7-EC411B097D13}" destId="{ABC29213-AC18-4893-AF34-C8460BBFAAC5}" srcOrd="1" destOrd="0" parTransId="{31B71062-3442-43F0-90EB-F8FD744E4E5F}" sibTransId="{7A4E924B-F26B-4B8B-80CC-812E58CF0B28}"/>
    <dgm:cxn modelId="{1F2C4644-3A03-4B43-8B7D-7BE7ED9F5D26}" type="presParOf" srcId="{957CDF0D-D227-4CD1-A9D6-E310CD4BA8A6}" destId="{D4B5389E-0FC6-416C-A897-54006038EA2F}" srcOrd="0" destOrd="0" presId="urn:microsoft.com/office/officeart/2005/8/layout/hProcess11"/>
    <dgm:cxn modelId="{7121BDCE-4D4F-4CDC-94A0-77A451329338}" type="presParOf" srcId="{957CDF0D-D227-4CD1-A9D6-E310CD4BA8A6}" destId="{27E8C79B-7577-48F8-AD55-10C2074A0A0C}" srcOrd="1" destOrd="0" presId="urn:microsoft.com/office/officeart/2005/8/layout/hProcess11"/>
    <dgm:cxn modelId="{38729BC9-97FC-45A9-8A2C-C8247325F93B}" type="presParOf" srcId="{27E8C79B-7577-48F8-AD55-10C2074A0A0C}" destId="{E83ADF53-65D4-426E-931B-6760DB5ABB93}" srcOrd="0" destOrd="0" presId="urn:microsoft.com/office/officeart/2005/8/layout/hProcess11"/>
    <dgm:cxn modelId="{627360CA-CD80-4F40-BCEB-036D545C1060}" type="presParOf" srcId="{E83ADF53-65D4-426E-931B-6760DB5ABB93}" destId="{EAE1500A-6A9B-4787-AB8C-8BB1784EBD6D}" srcOrd="0" destOrd="0" presId="urn:microsoft.com/office/officeart/2005/8/layout/hProcess11"/>
    <dgm:cxn modelId="{858B9335-107F-42B4-A04E-3A65D11401CF}" type="presParOf" srcId="{E83ADF53-65D4-426E-931B-6760DB5ABB93}" destId="{E05DA618-F328-426C-ADBC-61432E2C1B66}" srcOrd="1" destOrd="0" presId="urn:microsoft.com/office/officeart/2005/8/layout/hProcess11"/>
    <dgm:cxn modelId="{ECA348A7-62F1-42AF-8A5F-88C3FCD99753}" type="presParOf" srcId="{E83ADF53-65D4-426E-931B-6760DB5ABB93}" destId="{49663EB3-7870-44CB-91BC-A68A6850812C}" srcOrd="2" destOrd="0" presId="urn:microsoft.com/office/officeart/2005/8/layout/hProcess11"/>
    <dgm:cxn modelId="{121E245F-F5D7-4F4B-9AD4-D20B9A5A1609}" type="presParOf" srcId="{27E8C79B-7577-48F8-AD55-10C2074A0A0C}" destId="{DC636DC3-E36B-41F1-B422-C6EEDC87B025}" srcOrd="1" destOrd="0" presId="urn:microsoft.com/office/officeart/2005/8/layout/hProcess11"/>
    <dgm:cxn modelId="{4C0994DD-F30C-4851-8D18-054984C58494}" type="presParOf" srcId="{27E8C79B-7577-48F8-AD55-10C2074A0A0C}" destId="{E9A816B4-799F-4C62-A213-8047EA41A6F9}" srcOrd="2" destOrd="0" presId="urn:microsoft.com/office/officeart/2005/8/layout/hProcess11"/>
    <dgm:cxn modelId="{CACA8879-68E1-4B7D-9CD4-6A66F337CCF1}" type="presParOf" srcId="{E9A816B4-799F-4C62-A213-8047EA41A6F9}" destId="{0EB3283F-8A21-48DF-AE27-C71E82916CE0}" srcOrd="0" destOrd="0" presId="urn:microsoft.com/office/officeart/2005/8/layout/hProcess11"/>
    <dgm:cxn modelId="{EEFDE414-08CC-4CBE-BE72-FD7551FAD2FB}" type="presParOf" srcId="{E9A816B4-799F-4C62-A213-8047EA41A6F9}" destId="{8FCC8D11-FA36-499A-8D1E-CBD435C92372}" srcOrd="1" destOrd="0" presId="urn:microsoft.com/office/officeart/2005/8/layout/hProcess11"/>
    <dgm:cxn modelId="{F531ED47-63F3-41FF-8281-FC3BF1AA74D5}" type="presParOf" srcId="{E9A816B4-799F-4C62-A213-8047EA41A6F9}" destId="{4DDCD6D2-6307-4850-A661-2D4F9801E2DB}" srcOrd="2" destOrd="0" presId="urn:microsoft.com/office/officeart/2005/8/layout/hProcess11"/>
    <dgm:cxn modelId="{A83F911E-168D-40A5-B6E0-2761DB74C9CE}" type="presParOf" srcId="{27E8C79B-7577-48F8-AD55-10C2074A0A0C}" destId="{F2D0A5BB-41CA-48E5-8CD0-85E7B259D51C}" srcOrd="3" destOrd="0" presId="urn:microsoft.com/office/officeart/2005/8/layout/hProcess11"/>
    <dgm:cxn modelId="{361B6E70-6626-48F6-8832-00D6516049B5}" type="presParOf" srcId="{27E8C79B-7577-48F8-AD55-10C2074A0A0C}" destId="{8486A5D4-F64B-42F2-BA2D-6B138F350E04}" srcOrd="4" destOrd="0" presId="urn:microsoft.com/office/officeart/2005/8/layout/hProcess11"/>
    <dgm:cxn modelId="{9048E4A4-36DC-434C-8520-328C83041186}" type="presParOf" srcId="{8486A5D4-F64B-42F2-BA2D-6B138F350E04}" destId="{826173BA-1973-45E4-B6E8-403595D92AAE}" srcOrd="0" destOrd="0" presId="urn:microsoft.com/office/officeart/2005/8/layout/hProcess11"/>
    <dgm:cxn modelId="{133B7F58-0C91-406D-931C-FE0E2057187E}" type="presParOf" srcId="{8486A5D4-F64B-42F2-BA2D-6B138F350E04}" destId="{FBC64262-8640-4411-9C9A-FB8C1F681B87}" srcOrd="1" destOrd="0" presId="urn:microsoft.com/office/officeart/2005/8/layout/hProcess11"/>
    <dgm:cxn modelId="{489D96F5-E76A-4449-957A-66D4EF95F693}" type="presParOf" srcId="{8486A5D4-F64B-42F2-BA2D-6B138F350E04}" destId="{99757CFE-1FC8-4B48-B8A9-1F5B45AE27D3}" srcOrd="2" destOrd="0" presId="urn:microsoft.com/office/officeart/2005/8/layout/hProcess11"/>
    <dgm:cxn modelId="{414E6A1D-AD5E-4217-964B-A470F1FD0DBC}" type="presParOf" srcId="{27E8C79B-7577-48F8-AD55-10C2074A0A0C}" destId="{0C907377-1B43-416B-8B02-10071308A080}" srcOrd="5" destOrd="0" presId="urn:microsoft.com/office/officeart/2005/8/layout/hProcess11"/>
    <dgm:cxn modelId="{37A63083-4260-4A12-A4EC-62261E732863}" type="presParOf" srcId="{27E8C79B-7577-48F8-AD55-10C2074A0A0C}" destId="{8C5349FC-4ED8-4300-9BDF-7661D3D34BAC}" srcOrd="6" destOrd="0" presId="urn:microsoft.com/office/officeart/2005/8/layout/hProcess11"/>
    <dgm:cxn modelId="{C97F4D42-755E-4D0C-A1F7-1C2F294CBF2B}" type="presParOf" srcId="{8C5349FC-4ED8-4300-9BDF-7661D3D34BAC}" destId="{1F8DB24C-5DA3-4B46-A435-5D4807BB235F}" srcOrd="0" destOrd="0" presId="urn:microsoft.com/office/officeart/2005/8/layout/hProcess11"/>
    <dgm:cxn modelId="{A11A57BB-BAA7-4D84-AD5E-23B3554639AD}" type="presParOf" srcId="{8C5349FC-4ED8-4300-9BDF-7661D3D34BAC}" destId="{745139B2-C05F-4463-92E9-724470578ADC}" srcOrd="1" destOrd="0" presId="urn:microsoft.com/office/officeart/2005/8/layout/hProcess11"/>
    <dgm:cxn modelId="{9C8830A7-6F29-48B1-B4C0-B625EF797CF9}" type="presParOf" srcId="{8C5349FC-4ED8-4300-9BDF-7661D3D34BAC}" destId="{7FE68750-E55A-46D9-9F97-1B92818F7690}" srcOrd="2" destOrd="0" presId="urn:microsoft.com/office/officeart/2005/8/layout/hProcess1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E1891C-CFF4-469E-AB07-B147FC81BABE}" type="datetimeFigureOut">
              <a:rPr lang="en-US"/>
              <a:pPr>
                <a:defRPr/>
              </a:pPr>
              <a:t>4/18/2018</a:t>
            </a:fld>
            <a:endParaRPr lang="en-US"/>
          </a:p>
        </p:txBody>
      </p:sp>
      <p:sp>
        <p:nvSpPr>
          <p:cNvPr id="4" name="Footer Placeholder 3"/>
          <p:cNvSpPr>
            <a:spLocks noGrp="1"/>
          </p:cNvSpPr>
          <p:nvPr>
            <p:ph type="ftr" sz="quarter" idx="2"/>
          </p:nvPr>
        </p:nvSpPr>
        <p:spPr>
          <a:xfrm>
            <a:off x="0" y="9440863"/>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076002-97F5-459A-97F1-1BE2525ADD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3170" tIns="46585" rIns="93170" bIns="4658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56038" y="0"/>
            <a:ext cx="2949575" cy="496888"/>
          </a:xfrm>
          <a:prstGeom prst="rect">
            <a:avLst/>
          </a:prstGeom>
        </p:spPr>
        <p:txBody>
          <a:bodyPr vert="horz" lIns="93170" tIns="46585" rIns="93170" bIns="46585" rtlCol="0"/>
          <a:lstStyle>
            <a:lvl1pPr algn="r" fontAlgn="auto">
              <a:spcBef>
                <a:spcPts val="0"/>
              </a:spcBef>
              <a:spcAft>
                <a:spcPts val="0"/>
              </a:spcAft>
              <a:defRPr sz="1300">
                <a:latin typeface="+mn-lt"/>
                <a:cs typeface="+mn-cs"/>
              </a:defRPr>
            </a:lvl1pPr>
          </a:lstStyle>
          <a:p>
            <a:pPr>
              <a:defRPr/>
            </a:pPr>
            <a:fld id="{9D6AB90A-C730-4962-8A8B-E90982770A2A}" type="datetimeFigureOut">
              <a:rPr lang="en-US"/>
              <a:pPr>
                <a:defRPr/>
              </a:pPr>
              <a:t>4/18/2018</a:t>
            </a:fld>
            <a:endParaRPr lang="en-US"/>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3170" tIns="46585" rIns="93170" bIns="46585" rtlCol="0" anchor="ctr"/>
          <a:lstStyle/>
          <a:p>
            <a:pPr lvl="0"/>
            <a:endParaRPr lang="en-US" noProof="0"/>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3170" tIns="46585" rIns="93170"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3170" tIns="46585" rIns="93170" bIns="46585"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3170" tIns="46585" rIns="93170" bIns="46585" rtlCol="0" anchor="b"/>
          <a:lstStyle>
            <a:lvl1pPr algn="r" fontAlgn="auto">
              <a:spcBef>
                <a:spcPts val="0"/>
              </a:spcBef>
              <a:spcAft>
                <a:spcPts val="0"/>
              </a:spcAft>
              <a:defRPr sz="1300">
                <a:latin typeface="+mn-lt"/>
                <a:cs typeface="+mn-cs"/>
              </a:defRPr>
            </a:lvl1pPr>
          </a:lstStyle>
          <a:p>
            <a:pPr>
              <a:defRPr/>
            </a:pPr>
            <a:fld id="{57FD82BD-1042-4AB2-9EC3-A34E211246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ro-RO" smtClean="0"/>
          </a:p>
        </p:txBody>
      </p:sp>
      <p:sp>
        <p:nvSpPr>
          <p:cNvPr id="4" name="Slide Number Placeholder 3"/>
          <p:cNvSpPr>
            <a:spLocks noGrp="1"/>
          </p:cNvSpPr>
          <p:nvPr>
            <p:ph type="sldNum" sz="quarter" idx="5"/>
          </p:nvPr>
        </p:nvSpPr>
        <p:spPr/>
        <p:txBody>
          <a:bodyPr/>
          <a:lstStyle/>
          <a:p>
            <a:pPr>
              <a:defRPr/>
            </a:pPr>
            <a:fld id="{BF7F4A54-01D4-4DC9-8C58-82C42C55BA36}"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953B1BE-B7BE-426D-8688-CE4B34C588EB}" type="datetimeFigureOut">
              <a:rPr lang="en-US"/>
              <a:pPr>
                <a:defRPr/>
              </a:pPr>
              <a:t>4/18/2018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10A75-D862-4212-A06F-CCC975A2908E}" type="slidenum">
              <a:rPr lang="en-US"/>
              <a:pPr>
                <a:defRPr/>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C2EBF4-E777-4FE5-BA29-2CE7012F5431}" type="datetimeFigureOut">
              <a:rPr lang="en-US"/>
              <a:pPr>
                <a:defRPr/>
              </a:pPr>
              <a:t>4/18/2018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CBFA8-B8C4-47F1-BE44-E2DBCCA2A9A3}" type="slidenum">
              <a:rPr lang="en-US"/>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CD6543E-1DF4-4A60-962F-FBC626251921}" type="datetimeFigureOut">
              <a:rPr lang="en-US"/>
              <a:pPr>
                <a:defRPr/>
              </a:pPr>
              <a:t>4/18/2018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A25A4A-0993-41BA-9367-7591AD107AAB}" type="slidenum">
              <a:rPr lang="en-US"/>
              <a:pPr>
                <a:defRPr/>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EF7C82-A461-4E77-AEE5-F90F6C4F871E}" type="datetimeFigureOut">
              <a:rPr lang="en-US"/>
              <a:pPr>
                <a:defRPr/>
              </a:pPr>
              <a:t>4/18/2018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51CD9-383C-4FD3-9B5F-AB648A1A5998}" type="slidenum">
              <a:rPr lang="en-US"/>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C20D6C-8582-411B-86FA-91B4F5A958D0}" type="datetimeFigureOut">
              <a:rPr lang="en-US"/>
              <a:pPr>
                <a:defRPr/>
              </a:pPr>
              <a:t>4/18/2018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CD338F-67E2-452B-AACF-37876E822477}" type="slidenum">
              <a:rPr lang="en-US"/>
              <a:pPr>
                <a:defRPr/>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4C011A6-5E9D-448A-9053-D5ADA83C639F}" type="datetimeFigureOut">
              <a:rPr lang="en-US"/>
              <a:pPr>
                <a:defRPr/>
              </a:pPr>
              <a:t>4/18/2018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4F6982-7017-4202-B1A2-23480F5DC4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31EBA84-877E-4BDF-883D-794990E6FE94}" type="datetimeFigureOut">
              <a:rPr lang="en-US"/>
              <a:pPr>
                <a:defRPr/>
              </a:pPr>
              <a:t>4/18/2018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3CDDB6-FFAF-4DAA-BB22-6E4C11985222}"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0DBA942-B08B-407D-A3EC-A79EF48A2BB6}" type="datetimeFigureOut">
              <a:rPr lang="en-US"/>
              <a:pPr>
                <a:defRPr/>
              </a:pPr>
              <a:t>4/18/2018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31F967-6CE1-4941-AABC-FB812BAD9F12}" type="slidenum">
              <a:rPr lang="en-US"/>
              <a:pPr>
                <a:defRPr/>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D:\Dropbox\AAP_DOCS\SIA RSAP\AAP_black_right.png"/>
          <p:cNvPicPr>
            <a:picLocks noChangeAspect="1" noChangeArrowheads="1"/>
          </p:cNvPicPr>
          <p:nvPr userDrawn="1"/>
        </p:nvPicPr>
        <p:blipFill>
          <a:blip r:embed="rId2"/>
          <a:srcRect/>
          <a:stretch>
            <a:fillRect/>
          </a:stretch>
        </p:blipFill>
        <p:spPr bwMode="auto">
          <a:xfrm>
            <a:off x="6477000" y="168275"/>
            <a:ext cx="2514600" cy="63817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CA2AAE2D-C79D-4EFD-8445-50A9826F3D7C}" type="datetimeFigureOut">
              <a:rPr lang="en-US"/>
              <a:pPr>
                <a:defRPr/>
              </a:pPr>
              <a:t>4/18/2018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1922B965-A3A7-47D8-89E3-1093193EFA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A3061F-1C79-46ED-A615-A3E2EA5A6019}" type="datetimeFigureOut">
              <a:rPr lang="en-US"/>
              <a:pPr>
                <a:defRPr/>
              </a:pPr>
              <a:t>4/18/2018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8AB4E-3CEC-4B05-9AF9-66E66EE49713}" type="slidenum">
              <a:rPr lang="en-US"/>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4FB9EA-C011-402D-878F-70C8878CAA16}" type="datetimeFigureOut">
              <a:rPr lang="en-US"/>
              <a:pPr>
                <a:defRPr/>
              </a:pPr>
              <a:t>4/18/2018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AC93C3-3DA0-4518-ACDD-E29172DAC6E5}" type="slidenum">
              <a:rPr lang="en-US"/>
              <a:pPr>
                <a:defRPr/>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A48965B-D54A-4568-A290-531BBC3C943E}" type="datetimeFigureOut">
              <a:rPr lang="en-US"/>
              <a:pPr>
                <a:defRPr/>
              </a:pPr>
              <a:t>4/18/2018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D63B6C8-4455-4C9F-A2EC-1AF4AFEC69F0}" type="slidenum">
              <a:rPr lang="en-US"/>
              <a:pPr>
                <a:defRPr/>
              </a:pPr>
              <a:t>‹#›</a:t>
            </a:fld>
            <a:endParaRPr lang="en-US" dirty="0"/>
          </a:p>
        </p:txBody>
      </p:sp>
      <p:grpSp>
        <p:nvGrpSpPr>
          <p:cNvPr id="1031" name="Group 41"/>
          <p:cNvGrpSpPr>
            <a:grpSpLocks/>
          </p:cNvGrpSpPr>
          <p:nvPr userDrawn="1"/>
        </p:nvGrpSpPr>
        <p:grpSpPr bwMode="auto">
          <a:xfrm>
            <a:off x="0" y="-3175"/>
            <a:ext cx="5027613" cy="171450"/>
            <a:chOff x="0" y="0"/>
            <a:chExt cx="4322" cy="108"/>
          </a:xfrm>
        </p:grpSpPr>
        <p:sp>
          <p:nvSpPr>
            <p:cNvPr id="8" name="Rectangle 24"/>
            <p:cNvSpPr>
              <a:spLocks noChangeArrowheads="1"/>
            </p:cNvSpPr>
            <p:nvPr userDrawn="1"/>
          </p:nvSpPr>
          <p:spPr bwMode="gray">
            <a:xfrm>
              <a:off x="0" y="0"/>
              <a:ext cx="1440" cy="108"/>
            </a:xfrm>
            <a:prstGeom prst="rect">
              <a:avLst/>
            </a:prstGeom>
            <a:solidFill>
              <a:schemeClr val="accent1"/>
            </a:solidFill>
            <a:ln>
              <a:noFill/>
            </a:ln>
            <a:effectLst/>
            <a:extLst/>
          </p:spPr>
          <p:txBody>
            <a:bodyPr wrap="none" anchor="ctr"/>
            <a:lstStyle/>
            <a:p>
              <a:pPr>
                <a:defRPr/>
              </a:pPr>
              <a:endParaRPr lang="en-US"/>
            </a:p>
          </p:txBody>
        </p:sp>
        <p:sp>
          <p:nvSpPr>
            <p:cNvPr id="9" name="Rectangle 25"/>
            <p:cNvSpPr>
              <a:spLocks noChangeArrowheads="1"/>
            </p:cNvSpPr>
            <p:nvPr userDrawn="1"/>
          </p:nvSpPr>
          <p:spPr bwMode="gray">
            <a:xfrm>
              <a:off x="1440" y="0"/>
              <a:ext cx="1441" cy="108"/>
            </a:xfrm>
            <a:prstGeom prst="rect">
              <a:avLst/>
            </a:prstGeom>
            <a:solidFill>
              <a:srgbClr val="FFFF00"/>
            </a:solidFill>
            <a:ln>
              <a:noFill/>
            </a:ln>
            <a:effectLst/>
            <a:extLst/>
          </p:spPr>
          <p:txBody>
            <a:bodyPr wrap="none" anchor="ctr"/>
            <a:lstStyle/>
            <a:p>
              <a:pPr>
                <a:defRPr/>
              </a:pPr>
              <a:endParaRPr lang="en-US"/>
            </a:p>
          </p:txBody>
        </p:sp>
        <p:sp>
          <p:nvSpPr>
            <p:cNvPr id="10" name="Rectangle 26"/>
            <p:cNvSpPr>
              <a:spLocks noChangeArrowheads="1"/>
            </p:cNvSpPr>
            <p:nvPr userDrawn="1"/>
          </p:nvSpPr>
          <p:spPr bwMode="gray">
            <a:xfrm>
              <a:off x="2882" y="0"/>
              <a:ext cx="1440" cy="108"/>
            </a:xfrm>
            <a:prstGeom prst="rect">
              <a:avLst/>
            </a:prstGeom>
            <a:solidFill>
              <a:srgbClr val="FF1515"/>
            </a:solidFill>
            <a:ln>
              <a:noFill/>
            </a:ln>
            <a:effectLst/>
            <a:extLst/>
          </p:spPr>
          <p:txBody>
            <a:bodyPr wrap="none" anchor="ctr"/>
            <a:lstStyle/>
            <a:p>
              <a:pPr>
                <a:defRPr/>
              </a:pPr>
              <a:endParaRPr lang="en-US"/>
            </a:p>
          </p:txBody>
        </p:sp>
      </p:grpSp>
      <p:sp>
        <p:nvSpPr>
          <p:cNvPr id="11" name="Rectangle 19"/>
          <p:cNvSpPr>
            <a:spLocks noChangeArrowheads="1"/>
          </p:cNvSpPr>
          <p:nvPr userDrawn="1"/>
        </p:nvSpPr>
        <p:spPr bwMode="gray">
          <a:xfrm>
            <a:off x="1671638" y="165100"/>
            <a:ext cx="1674812" cy="2062163"/>
          </a:xfrm>
          <a:prstGeom prst="rect">
            <a:avLst/>
          </a:prstGeom>
          <a:gradFill rotWithShape="1">
            <a:gsLst>
              <a:gs pos="0">
                <a:srgbClr val="FFFF97"/>
              </a:gs>
              <a:gs pos="100000">
                <a:schemeClr val="accent2">
                  <a:gamma/>
                  <a:tint val="0"/>
                  <a:invGamma/>
                  <a:alpha val="0"/>
                </a:schemeClr>
              </a:gs>
            </a:gsLst>
            <a:lin ang="5400000" scaled="1"/>
          </a:gradFill>
          <a:ln>
            <a:noFill/>
          </a:ln>
          <a:effectLst/>
        </p:spPr>
        <p:txBody>
          <a:bodyPr wrap="none" anchor="ctr"/>
          <a:lstStyle/>
          <a:p>
            <a:pPr>
              <a:defRPr/>
            </a:pPr>
            <a:endParaRPr lang="en-US"/>
          </a:p>
        </p:txBody>
      </p:sp>
      <p:pic>
        <p:nvPicPr>
          <p:cNvPr id="1033" name="Picture 1"/>
          <p:cNvPicPr>
            <a:picLocks noChangeAspect="1"/>
          </p:cNvPicPr>
          <p:nvPr userDrawn="1"/>
        </p:nvPicPr>
        <p:blipFill>
          <a:blip r:embed="rId13"/>
          <a:srcRect/>
          <a:stretch>
            <a:fillRect/>
          </a:stretch>
        </p:blipFill>
        <p:spPr bwMode="auto">
          <a:xfrm>
            <a:off x="3355975" y="165100"/>
            <a:ext cx="1676400" cy="2024063"/>
          </a:xfrm>
          <a:prstGeom prst="rect">
            <a:avLst/>
          </a:prstGeom>
          <a:noFill/>
          <a:ln w="9525">
            <a:noFill/>
            <a:miter lim="800000"/>
            <a:headEnd/>
            <a:tailEnd/>
          </a:ln>
        </p:spPr>
      </p:pic>
      <p:grpSp>
        <p:nvGrpSpPr>
          <p:cNvPr id="13" name="Group 34"/>
          <p:cNvGrpSpPr>
            <a:grpSpLocks/>
          </p:cNvGrpSpPr>
          <p:nvPr userDrawn="1"/>
        </p:nvGrpSpPr>
        <p:grpSpPr bwMode="auto">
          <a:xfrm>
            <a:off x="0" y="0"/>
            <a:ext cx="1699863" cy="2020442"/>
            <a:chOff x="0" y="0"/>
            <a:chExt cx="1447" cy="2340"/>
          </a:xfrm>
          <a:gradFill>
            <a:gsLst>
              <a:gs pos="0">
                <a:schemeClr val="accent1">
                  <a:alpha val="50000"/>
                </a:schemeClr>
              </a:gs>
              <a:gs pos="100000">
                <a:schemeClr val="accent1">
                  <a:gamma/>
                  <a:tint val="0"/>
                  <a:invGamma/>
                  <a:alpha val="0"/>
                </a:schemeClr>
              </a:gs>
            </a:gsLst>
            <a:lin ang="5400000" scaled="1"/>
          </a:gradFill>
        </p:grpSpPr>
        <p:sp>
          <p:nvSpPr>
            <p:cNvPr id="14" name="Rectangle 7"/>
            <p:cNvSpPr>
              <a:spLocks noChangeArrowheads="1"/>
            </p:cNvSpPr>
            <p:nvPr/>
          </p:nvSpPr>
          <p:spPr bwMode="gray">
            <a:xfrm>
              <a:off x="0" y="0"/>
              <a:ext cx="1440" cy="2340"/>
            </a:xfrm>
            <a:prstGeom prst="rect">
              <a:avLst/>
            </a:prstGeom>
            <a:grpFill/>
            <a:ln>
              <a:noFill/>
            </a:ln>
            <a:effectLst/>
            <a:extLst/>
          </p:spPr>
          <p:txBody>
            <a:bodyPr wrap="none" anchor="ctr"/>
            <a:lstStyle/>
            <a:p>
              <a:pPr>
                <a:defRPr/>
              </a:pPr>
              <a:endParaRPr lang="en-US"/>
            </a:p>
          </p:txBody>
        </p:sp>
        <p:sp>
          <p:nvSpPr>
            <p:cNvPr id="15" name="Rectangle 14"/>
            <p:cNvSpPr>
              <a:spLocks noChangeArrowheads="1"/>
            </p:cNvSpPr>
            <p:nvPr/>
          </p:nvSpPr>
          <p:spPr bwMode="gray">
            <a:xfrm>
              <a:off x="1338" y="0"/>
              <a:ext cx="102" cy="2340"/>
            </a:xfrm>
            <a:prstGeom prst="rect">
              <a:avLst/>
            </a:prstGeom>
            <a:grpFill/>
            <a:ln>
              <a:noFill/>
            </a:ln>
            <a:effectLst/>
            <a:extLst/>
          </p:spPr>
          <p:txBody>
            <a:bodyPr wrap="none" anchor="ctr"/>
            <a:lstStyle/>
            <a:p>
              <a:pPr>
                <a:defRPr/>
              </a:pPr>
              <a:endParaRPr lang="en-US"/>
            </a:p>
          </p:txBody>
        </p:sp>
        <p:sp>
          <p:nvSpPr>
            <p:cNvPr id="16" name="Rectangle 15"/>
            <p:cNvSpPr>
              <a:spLocks noChangeArrowheads="1"/>
            </p:cNvSpPr>
            <p:nvPr/>
          </p:nvSpPr>
          <p:spPr bwMode="gray">
            <a:xfrm>
              <a:off x="0" y="0"/>
              <a:ext cx="486" cy="2340"/>
            </a:xfrm>
            <a:prstGeom prst="rect">
              <a:avLst/>
            </a:prstGeom>
            <a:grpFill/>
            <a:ln>
              <a:noFill/>
            </a:ln>
            <a:effectLst/>
            <a:extLst/>
          </p:spPr>
          <p:txBody>
            <a:bodyPr wrap="none" anchor="ctr"/>
            <a:lstStyle/>
            <a:p>
              <a:pPr>
                <a:defRPr/>
              </a:pPr>
              <a:endParaRPr lang="en-US"/>
            </a:p>
          </p:txBody>
        </p:sp>
        <p:sp>
          <p:nvSpPr>
            <p:cNvPr id="17" name="Rectangle 22"/>
            <p:cNvSpPr>
              <a:spLocks noChangeArrowheads="1"/>
            </p:cNvSpPr>
            <p:nvPr/>
          </p:nvSpPr>
          <p:spPr bwMode="gray">
            <a:xfrm>
              <a:off x="0" y="0"/>
              <a:ext cx="1447" cy="2340"/>
            </a:xfrm>
            <a:prstGeom prst="rect">
              <a:avLst/>
            </a:prstGeom>
            <a:grpFill/>
            <a:ln>
              <a:noFill/>
            </a:ln>
            <a:effectLst/>
            <a:extLst/>
          </p:spPr>
          <p:txBody>
            <a:bodyPr wrap="none" anchor="ctr"/>
            <a:lstStyle/>
            <a:p>
              <a:pPr>
                <a:defRPr/>
              </a:pPr>
              <a:endParaRPr lang="en-US"/>
            </a:p>
          </p:txBody>
        </p:sp>
      </p:grpSp>
      <p:pic>
        <p:nvPicPr>
          <p:cNvPr id="1035" name="Picture 18" descr="D:\Dropbox\AAP_DOCS\SIA RSAP\AAP_black_right.png"/>
          <p:cNvPicPr>
            <a:picLocks noChangeAspect="1" noChangeArrowheads="1"/>
          </p:cNvPicPr>
          <p:nvPr userDrawn="1"/>
        </p:nvPicPr>
        <p:blipFill>
          <a:blip r:embed="rId14"/>
          <a:srcRect/>
          <a:stretch>
            <a:fillRect/>
          </a:stretch>
        </p:blipFill>
        <p:spPr bwMode="auto">
          <a:xfrm>
            <a:off x="6477000" y="168275"/>
            <a:ext cx="2514600"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14" r:id="rId7"/>
    <p:sldLayoutId id="2147483707" r:id="rId8"/>
    <p:sldLayoutId id="2147483706" r:id="rId9"/>
    <p:sldLayoutId id="2147483705" r:id="rId10"/>
    <p:sldLayoutId id="2147483704"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openxmlformats.org/officeDocument/2006/relationships/diagramData" Target="../diagrams/data14.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tender.gov.md/" TargetMode="External"/><Relationship Id="rId2" Type="http://schemas.openxmlformats.org/officeDocument/2006/relationships/hyperlink" Target="mailto:BAP@tender.gov.m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Slide Number Placeholder 3"/>
          <p:cNvSpPr>
            <a:spLocks noGrp="1"/>
          </p:cNvSpPr>
          <p:nvPr>
            <p:ph type="sldNum" sz="quarter" idx="12"/>
          </p:nvPr>
        </p:nvSpPr>
        <p:spPr bwMode="auto">
          <a:xfrm>
            <a:off x="3792538" y="6421438"/>
            <a:ext cx="2133600" cy="365125"/>
          </a:xfrm>
          <a:ln>
            <a:miter lim="800000"/>
            <a:headEnd/>
            <a:tailEnd/>
          </a:ln>
        </p:spPr>
        <p:txBody>
          <a:bodyPr/>
          <a:lstStyle/>
          <a:p>
            <a:pPr algn="ctr">
              <a:defRPr/>
            </a:pPr>
            <a:r>
              <a:rPr lang="ro-RO" sz="1200" b="1" dirty="0">
                <a:latin typeface="Times New Roman" pitchFamily="18" charset="0"/>
                <a:cs typeface="Times New Roman" pitchFamily="18" charset="0"/>
              </a:rPr>
              <a:t>Agenția Achiziții Publice</a:t>
            </a:r>
          </a:p>
        </p:txBody>
      </p:sp>
      <p:sp>
        <p:nvSpPr>
          <p:cNvPr id="7170" name="Text Box 2"/>
          <p:cNvSpPr txBox="1">
            <a:spLocks noChangeArrowheads="1"/>
          </p:cNvSpPr>
          <p:nvPr/>
        </p:nvSpPr>
        <p:spPr bwMode="auto">
          <a:xfrm>
            <a:off x="457200" y="1012825"/>
            <a:ext cx="8362950" cy="4551363"/>
          </a:xfrm>
          <a:prstGeom prst="rect">
            <a:avLst/>
          </a:prstGeom>
          <a:noFill/>
          <a:ln w="9525">
            <a:noFill/>
            <a:miter lim="800000"/>
            <a:headEnd/>
            <a:tailEnd/>
          </a:ln>
        </p:spPr>
        <p:txBody>
          <a:bodyPr>
            <a:spAutoFit/>
          </a:bodyPr>
          <a:lstStyle/>
          <a:p>
            <a:pPr algn="ctr">
              <a:lnSpc>
                <a:spcPct val="115000"/>
              </a:lnSpc>
              <a:spcBef>
                <a:spcPct val="20000"/>
              </a:spcBef>
              <a:buFont typeface="Arial" charset="0"/>
              <a:buNone/>
            </a:pPr>
            <a:endParaRPr lang="en-US" sz="1400" b="1">
              <a:latin typeface="Times New Roman" pitchFamily="18" charset="0"/>
              <a:cs typeface="Times New Roman" pitchFamily="18" charset="0"/>
            </a:endParaRPr>
          </a:p>
          <a:p>
            <a:pPr algn="ctr">
              <a:lnSpc>
                <a:spcPct val="115000"/>
              </a:lnSpc>
              <a:spcBef>
                <a:spcPct val="20000"/>
              </a:spcBef>
              <a:buFont typeface="Arial" charset="0"/>
              <a:buNone/>
            </a:pPr>
            <a:r>
              <a:rPr lang="ru-RU" sz="4000" b="1" i="1">
                <a:effectLst>
                  <a:outerShdw blurRad="38100" dist="38100" dir="2700000" algn="tl">
                    <a:srgbClr val="C0C0C0"/>
                  </a:outerShdw>
                </a:effectLst>
                <a:latin typeface="Times New Roman" pitchFamily="18" charset="0"/>
                <a:cs typeface="Times New Roman" pitchFamily="18" charset="0"/>
              </a:rPr>
              <a:t>SISTEMUL DE ACHIZIȚII PUBLICE DIN </a:t>
            </a:r>
          </a:p>
          <a:p>
            <a:pPr algn="ctr">
              <a:lnSpc>
                <a:spcPct val="115000"/>
              </a:lnSpc>
              <a:spcBef>
                <a:spcPct val="20000"/>
              </a:spcBef>
              <a:buFont typeface="Arial" charset="0"/>
              <a:buNone/>
            </a:pPr>
            <a:r>
              <a:rPr lang="ru-RU" sz="4000" b="1" i="1">
                <a:effectLst>
                  <a:outerShdw blurRad="38100" dist="38100" dir="2700000" algn="tl">
                    <a:srgbClr val="C0C0C0"/>
                  </a:outerShdw>
                </a:effectLst>
                <a:latin typeface="Times New Roman" pitchFamily="18" charset="0"/>
                <a:cs typeface="Times New Roman" pitchFamily="18" charset="0"/>
              </a:rPr>
              <a:t>REPUBLICA MOLDOVA</a:t>
            </a:r>
            <a:endParaRPr lang="ro-RO" sz="4000" b="1" i="1">
              <a:effectLst>
                <a:outerShdw blurRad="38100" dist="38100" dir="2700000" algn="tl">
                  <a:srgbClr val="C0C0C0"/>
                </a:outerShdw>
              </a:effectLst>
              <a:latin typeface="Times New Roman" pitchFamily="18" charset="0"/>
              <a:cs typeface="Times New Roman" pitchFamily="18" charset="0"/>
            </a:endParaRPr>
          </a:p>
          <a:p>
            <a:pPr algn="ctr">
              <a:lnSpc>
                <a:spcPct val="115000"/>
              </a:lnSpc>
              <a:spcBef>
                <a:spcPct val="20000"/>
              </a:spcBef>
              <a:buFont typeface="Arial" charset="0"/>
              <a:buNone/>
            </a:pPr>
            <a:endParaRPr lang="ro-RO" b="1" i="1">
              <a:latin typeface="Times New Roman" pitchFamily="18" charset="0"/>
              <a:cs typeface="Times New Roman" pitchFamily="18" charset="0"/>
            </a:endParaRPr>
          </a:p>
          <a:p>
            <a:pPr algn="r">
              <a:lnSpc>
                <a:spcPct val="115000"/>
              </a:lnSpc>
              <a:spcBef>
                <a:spcPct val="20000"/>
              </a:spcBef>
              <a:buFont typeface="Arial" charset="0"/>
              <a:buNone/>
            </a:pPr>
            <a:r>
              <a:rPr lang="ro-RO" b="1" i="1">
                <a:latin typeface="Times New Roman" pitchFamily="18" charset="0"/>
                <a:cs typeface="Times New Roman" pitchFamily="18" charset="0"/>
              </a:rPr>
              <a:t/>
            </a:r>
            <a:br>
              <a:rPr lang="ro-RO" b="1" i="1">
                <a:latin typeface="Times New Roman" pitchFamily="18" charset="0"/>
                <a:cs typeface="Times New Roman" pitchFamily="18" charset="0"/>
              </a:rPr>
            </a:br>
            <a:endParaRPr lang="en-US" b="1" i="1">
              <a:latin typeface="Times New Roman" pitchFamily="18" charset="0"/>
              <a:cs typeface="Times New Roman" pitchFamily="18" charset="0"/>
            </a:endParaRPr>
          </a:p>
          <a:p>
            <a:pPr algn="ctr">
              <a:spcBef>
                <a:spcPct val="20000"/>
              </a:spcBef>
              <a:buFont typeface="Arial" charset="0"/>
              <a:buNone/>
            </a:pPr>
            <a:endParaRPr lang="en-US" b="1">
              <a:latin typeface="Times New Roman" pitchFamily="18" charset="0"/>
              <a:cs typeface="Times New Roman" pitchFamily="18" charset="0"/>
            </a:endParaRPr>
          </a:p>
          <a:p>
            <a:pPr algn="ctr">
              <a:spcBef>
                <a:spcPct val="20000"/>
              </a:spcBef>
              <a:buFont typeface="Arial" charset="0"/>
              <a:buNone/>
            </a:pPr>
            <a:endParaRPr lang="en-US" b="1">
              <a:latin typeface="Times New Roman" pitchFamily="18" charset="0"/>
              <a:cs typeface="Times New Roman" pitchFamily="18" charset="0"/>
            </a:endParaRPr>
          </a:p>
          <a:p>
            <a:pPr algn="ctr">
              <a:spcBef>
                <a:spcPct val="20000"/>
              </a:spcBef>
              <a:buFont typeface="Arial" charset="0"/>
              <a:buNone/>
            </a:pPr>
            <a:endParaRPr lang="en-US" sz="800" b="1">
              <a:latin typeface="Times New Roman" pitchFamily="18" charset="0"/>
              <a:cs typeface="Times New Roman" pitchFamily="18" charset="0"/>
            </a:endParaRPr>
          </a:p>
        </p:txBody>
      </p:sp>
      <p:sp>
        <p:nvSpPr>
          <p:cNvPr id="15363" name="AutoShape 2" descr="https://mail.tender.gov.md/service/home/~/?auth=co&amp;loc=en_US&amp;id=2506&amp;part=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15364" name="AutoShape 4" descr="https://mail.tender.gov.md/service/home/~/?auth=co&amp;loc=en_US&amp;id=2506&amp;part=2"/>
          <p:cNvSpPr>
            <a:spLocks noChangeAspect="1" noChangeArrowheads="1"/>
          </p:cNvSpPr>
          <p:nvPr/>
        </p:nvSpPr>
        <p:spPr bwMode="auto">
          <a:xfrm>
            <a:off x="1116013" y="1012825"/>
            <a:ext cx="3687762" cy="304800"/>
          </a:xfrm>
          <a:prstGeom prst="rect">
            <a:avLst/>
          </a:prstGeom>
          <a:noFill/>
          <a:ln w="9525">
            <a:noFill/>
            <a:miter lim="800000"/>
            <a:headEnd/>
            <a:tailEnd/>
          </a:ln>
        </p:spPr>
        <p:txBody>
          <a:bodyPr/>
          <a:lstStyle/>
          <a:p>
            <a:endParaRPr lang="en-GB"/>
          </a:p>
        </p:txBody>
      </p:sp>
      <p:pic>
        <p:nvPicPr>
          <p:cNvPr id="15365" name="Picture 3"/>
          <p:cNvPicPr>
            <a:picLocks noChangeAspect="1"/>
          </p:cNvPicPr>
          <p:nvPr/>
        </p:nvPicPr>
        <p:blipFill>
          <a:blip r:embed="rId3"/>
          <a:srcRect/>
          <a:stretch>
            <a:fillRect/>
          </a:stretch>
        </p:blipFill>
        <p:spPr bwMode="auto">
          <a:xfrm>
            <a:off x="3419475" y="-50800"/>
            <a:ext cx="507682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76200"/>
            <a:ext cx="5238750" cy="1047750"/>
          </a:xfrm>
        </p:spPr>
        <p:txBody>
          <a:bodyPr/>
          <a:lstStyle/>
          <a:p>
            <a:pPr algn="ctr" eaLnBrk="1" hangingPunct="1"/>
            <a:r>
              <a:rPr lang="ro-RO" sz="2400" b="1" smtClean="0">
                <a:latin typeface="Times New Roman" pitchFamily="18" charset="0"/>
                <a:cs typeface="Times New Roman" pitchFamily="18" charset="0"/>
              </a:rPr>
              <a:t>CADRUL LEGAL</a:t>
            </a:r>
            <a:r>
              <a:rPr lang="ro-RO" sz="3200" b="1" smtClean="0">
                <a:latin typeface="Times New Roman" pitchFamily="18" charset="0"/>
                <a:cs typeface="Times New Roman" pitchFamily="18" charset="0"/>
              </a:rPr>
              <a:t/>
            </a:r>
            <a:br>
              <a:rPr lang="ro-RO" sz="3200" b="1" smtClean="0">
                <a:latin typeface="Times New Roman" pitchFamily="18" charset="0"/>
                <a:cs typeface="Times New Roman" pitchFamily="18" charset="0"/>
              </a:rPr>
            </a:br>
            <a:r>
              <a:rPr lang="ro-RO" sz="1800" b="1" smtClean="0">
                <a:latin typeface="Times New Roman" pitchFamily="18" charset="0"/>
                <a:cs typeface="Times New Roman" pitchFamily="18" charset="0"/>
              </a:rPr>
              <a:t>complementar relevant domeniului </a:t>
            </a:r>
            <a:br>
              <a:rPr lang="ro-RO" sz="1800" b="1" smtClean="0">
                <a:latin typeface="Times New Roman" pitchFamily="18" charset="0"/>
                <a:cs typeface="Times New Roman" pitchFamily="18" charset="0"/>
              </a:rPr>
            </a:br>
            <a:r>
              <a:rPr lang="ro-RO" sz="1800" b="1" smtClean="0">
                <a:latin typeface="Times New Roman" pitchFamily="18" charset="0"/>
                <a:cs typeface="Times New Roman" pitchFamily="18" charset="0"/>
              </a:rPr>
              <a:t>achizițiilor publice </a:t>
            </a:r>
            <a:endParaRPr lang="en-GB" sz="1800" smtClean="0"/>
          </a:p>
        </p:txBody>
      </p:sp>
      <p:sp>
        <p:nvSpPr>
          <p:cNvPr id="3" name="Content Placeholder 2"/>
          <p:cNvSpPr>
            <a:spLocks noGrp="1"/>
          </p:cNvSpPr>
          <p:nvPr>
            <p:ph idx="1"/>
          </p:nvPr>
        </p:nvSpPr>
        <p:spPr>
          <a:xfrm>
            <a:off x="628650" y="1557338"/>
            <a:ext cx="7886700" cy="4619625"/>
          </a:xfrm>
        </p:spPr>
        <p:txBody>
          <a:bodyPr rtlCol="0">
            <a:normAutofit fontScale="92500" lnSpcReduction="10000"/>
          </a:bodyPr>
          <a:lstStyle/>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Hotărârea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Guvern nr.936/16.08.2006, cu privire la aprobarea Regulamentului privind expertiza tehnică în construcții; </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Ordinul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Ministerului Finanțelor nr. 208/24.12.2015, privind Clasificația bugetară.</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Ministerul Finanțelor nr.185/03.11.2015, aprobarea instrucțiunii privind managementul proiectelor de investiții capitale;</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NCM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A.07.03-2002, Regulament cu privire la monitorizarea obiectivelor în construcție de către autorul proiectului;</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NCM </a:t>
            </a:r>
            <a:r>
              <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A.07.04-2015, principiile și metodologia reglementării în construcții;</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GB" dirty="0"/>
          </a:p>
        </p:txBody>
      </p:sp>
      <p:sp>
        <p:nvSpPr>
          <p:cNvPr id="4" name="Slide Number Placeholder 3"/>
          <p:cNvSpPr>
            <a:spLocks noGrp="1"/>
          </p:cNvSpPr>
          <p:nvPr>
            <p:ph type="sldNum" sz="quarter" idx="12"/>
          </p:nvPr>
        </p:nvSpPr>
        <p:spPr/>
        <p:txBody>
          <a:bodyPr/>
          <a:lstStyle/>
          <a:p>
            <a:pPr>
              <a:defRPr/>
            </a:pPr>
            <a:fld id="{D9E834A6-2D3B-445C-A55E-DE0C3B82EAC3}"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22225"/>
            <a:ext cx="5743575" cy="1325563"/>
          </a:xfrm>
        </p:spPr>
        <p:txBody>
          <a:bodyPr/>
          <a:lstStyle/>
          <a:p>
            <a:pPr algn="ctr" eaLnBrk="1" hangingPunct="1"/>
            <a:r>
              <a:rPr lang="ro-RO" sz="2400" b="1" smtClean="0">
                <a:latin typeface="Times New Roman" pitchFamily="18" charset="0"/>
                <a:cs typeface="Times New Roman" pitchFamily="18" charset="0"/>
              </a:rPr>
              <a:t>CADRUL LEGAL</a:t>
            </a:r>
            <a:br>
              <a:rPr lang="ro-RO" sz="2400" b="1" smtClean="0">
                <a:latin typeface="Times New Roman" pitchFamily="18" charset="0"/>
                <a:cs typeface="Times New Roman" pitchFamily="18" charset="0"/>
              </a:rPr>
            </a:br>
            <a:r>
              <a:rPr lang="ro-RO" sz="1800" b="1" smtClean="0">
                <a:latin typeface="Times New Roman" pitchFamily="18" charset="0"/>
                <a:cs typeface="Times New Roman" pitchFamily="18" charset="0"/>
              </a:rPr>
              <a:t>complementar relevant domeniului </a:t>
            </a:r>
            <a:br>
              <a:rPr lang="ro-RO" sz="1800" b="1" smtClean="0">
                <a:latin typeface="Times New Roman" pitchFamily="18" charset="0"/>
                <a:cs typeface="Times New Roman" pitchFamily="18" charset="0"/>
              </a:rPr>
            </a:br>
            <a:r>
              <a:rPr lang="ro-RO" sz="1800" b="1" smtClean="0">
                <a:latin typeface="Times New Roman" pitchFamily="18" charset="0"/>
                <a:cs typeface="Times New Roman" pitchFamily="18" charset="0"/>
              </a:rPr>
              <a:t>achizițiilor publice </a:t>
            </a:r>
            <a:endParaRPr lang="en-GB" sz="1800" smtClean="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NCM A.07.02-2012, procedura de elaborare, avizare, aprobare și conținutul cadru al documentației de proiect pentru construcții;</a:t>
            </a:r>
          </a:p>
          <a:p>
            <a:pPr eaLnBrk="1" fontAlgn="auto" hangingPunct="1">
              <a:spcAft>
                <a:spcPts val="0"/>
              </a:spcAft>
              <a:buFont typeface="Arial" panose="020B0604020202020204" pitchFamily="34" charset="0"/>
              <a:buChar char="•"/>
              <a:defRPr/>
            </a:pPr>
            <a:endPar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NCM L.01.03:2015</a:t>
            </a:r>
            <a:r>
              <a:rPr lang="ro-RO"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Norme metodologice și clasificatorul lucrărilor de reparație a clădirilor și obiectelor din domeniile economiei naționale;</a:t>
            </a:r>
          </a:p>
          <a:p>
            <a:pPr eaLnBrk="1" fontAlgn="auto" hangingPunct="1">
              <a:spcAft>
                <a:spcPts val="0"/>
              </a:spcAft>
              <a:buFont typeface="Arial" panose="020B0604020202020204" pitchFamily="34" charset="0"/>
              <a:buChar char="•"/>
              <a:defRPr/>
            </a:pPr>
            <a:endPar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 L.01.05-2012, Instrucțiuni pentru determinarea valorii beneficiului de deviz la formarea prețurilor la producția de construcții;</a:t>
            </a:r>
          </a:p>
          <a:p>
            <a:pPr eaLnBrk="1" fontAlgn="auto" hangingPunct="1">
              <a:spcAft>
                <a:spcPts val="0"/>
              </a:spcAft>
              <a:buFont typeface="Arial" panose="020B0604020202020204" pitchFamily="34" charset="0"/>
              <a:buChar char="•"/>
              <a:defRPr/>
            </a:pPr>
            <a:endPar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 L.01.12-2013, regulament privind determinarea valorii de verificare și expertizare a documentației de proiect pentru construcții;</a:t>
            </a:r>
          </a:p>
          <a:p>
            <a:pPr eaLnBrk="1" fontAlgn="auto" hangingPunct="1">
              <a:spcAft>
                <a:spcPts val="0"/>
              </a:spcAft>
              <a:buFont typeface="Arial" panose="020B0604020202020204" pitchFamily="34" charset="0"/>
              <a:buChar char="•"/>
              <a:defRPr/>
            </a:pPr>
            <a:endPar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 A.08.01-96, instrucțiuni de verificare a calității și de recepție a lucrărilor ascunse și/sau în faze determinante la construcții și instalații aferente.</a:t>
            </a:r>
            <a:endPar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GB" dirty="0"/>
          </a:p>
        </p:txBody>
      </p:sp>
      <p:sp>
        <p:nvSpPr>
          <p:cNvPr id="4" name="Slide Number Placeholder 3"/>
          <p:cNvSpPr>
            <a:spLocks noGrp="1"/>
          </p:cNvSpPr>
          <p:nvPr>
            <p:ph type="sldNum" sz="quarter" idx="12"/>
          </p:nvPr>
        </p:nvSpPr>
        <p:spPr/>
        <p:txBody>
          <a:bodyPr/>
          <a:lstStyle/>
          <a:p>
            <a:pPr>
              <a:defRPr/>
            </a:pPr>
            <a:fld id="{2F941E6F-0118-46ED-B3C6-5F647B0524CE}"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800600" cy="1250950"/>
          </a:xfrm>
        </p:spPr>
        <p:txBody>
          <a:bodyPr rtlCol="0">
            <a:normAutofit/>
          </a:bodyPr>
          <a:lstStyle/>
          <a:p>
            <a:pPr algn="ctr" eaLnBrk="1" fontAlgn="auto" hangingPunct="1">
              <a:spcAft>
                <a:spcPts val="0"/>
              </a:spcAft>
              <a:defRPr/>
            </a:pPr>
            <a:r>
              <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DOMENIUL DE APLICARE</a:t>
            </a:r>
            <a:r>
              <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GB"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1300" b="1" dirty="0">
                <a:latin typeface="Times New Roman" panose="02020603050405020304" pitchFamily="18" charset="0"/>
                <a:cs typeface="Times New Roman" panose="02020603050405020304" pitchFamily="18" charset="0"/>
              </a:rPr>
              <a:t>Legea privind achizițiile publice </a:t>
            </a:r>
            <a:r>
              <a:rPr lang="ro-RO" sz="1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a:t>
            </a:r>
            <a:r>
              <a:rPr lang="ro-RO" sz="13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131/03.07.2015</a:t>
            </a:r>
            <a:endPar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0113" y="1905000"/>
            <a:ext cx="7850187" cy="4816475"/>
          </a:xfrm>
        </p:spPr>
        <p:txBody>
          <a:bodyPr rtlCol="0">
            <a:normAutofit/>
          </a:bodyPr>
          <a:lstStyle/>
          <a:p>
            <a:pPr marL="0" indent="0" algn="ctr" eaLnBrk="1" fontAlgn="auto" hangingPunct="1">
              <a:spcAft>
                <a:spcPts val="0"/>
              </a:spcAft>
              <a:buFont typeface="Arial" panose="020B0604020202020204" pitchFamily="34" charset="0"/>
              <a:buNone/>
              <a:defRPr/>
            </a:pPr>
            <a:endPar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anose="020B0604020202020204" pitchFamily="34" charset="0"/>
              <a:buNone/>
              <a:defRPr/>
            </a:pPr>
            <a:r>
              <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Contractelor de achiziții publice, cu excepția celor specificate la art.4, a căror valoare estimată, fără TVA, este egală sau mai mare decât:</a:t>
            </a:r>
          </a:p>
          <a:p>
            <a:pPr marL="0" indent="0" algn="ctr" eaLnBrk="1" fontAlgn="auto" hangingPunct="1">
              <a:spcAft>
                <a:spcPts val="0"/>
              </a:spcAft>
              <a:buFont typeface="Arial" panose="020B0604020202020204" pitchFamily="34" charset="0"/>
              <a:buNone/>
              <a:defRPr/>
            </a:pPr>
            <a:endPar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fontAlgn="auto" hangingPunct="1">
              <a:spcAft>
                <a:spcPts val="0"/>
              </a:spcAft>
              <a:buFont typeface="Wingdings" panose="05000000000000000000" pitchFamily="2" charset="2"/>
              <a:buChar char="Ø"/>
              <a:defRPr/>
            </a:pPr>
            <a:r>
              <a:rPr lang="ro-RO" sz="3600" b="1" dirty="0">
                <a:latin typeface="Times New Roman" panose="02020603050405020304" pitchFamily="18" charset="0"/>
                <a:cs typeface="Times New Roman" panose="02020603050405020304" pitchFamily="18" charset="0"/>
              </a:rPr>
              <a:t>B</a:t>
            </a:r>
            <a:r>
              <a:rPr lang="x-none" sz="3600" b="1" dirty="0" smtClean="0">
                <a:latin typeface="Times New Roman" panose="02020603050405020304" pitchFamily="18" charset="0"/>
                <a:cs typeface="Times New Roman" panose="02020603050405020304" pitchFamily="18" charset="0"/>
              </a:rPr>
              <a:t>unuri și servicii – 80000,00 lei MD;</a:t>
            </a:r>
          </a:p>
          <a:p>
            <a:pPr algn="just" eaLnBrk="1" fontAlgn="auto" hangingPunct="1">
              <a:spcAft>
                <a:spcPts val="0"/>
              </a:spcAft>
              <a:buFont typeface="Wingdings" panose="05000000000000000000" pitchFamily="2" charset="2"/>
              <a:buChar char="Ø"/>
              <a:defRPr/>
            </a:pPr>
            <a:r>
              <a:rPr lang="ro-RO" sz="3600" b="1" dirty="0">
                <a:latin typeface="Times New Roman" panose="02020603050405020304" pitchFamily="18" charset="0"/>
                <a:cs typeface="Times New Roman" panose="02020603050405020304" pitchFamily="18" charset="0"/>
              </a:rPr>
              <a:t>L</a:t>
            </a:r>
            <a:r>
              <a:rPr lang="x-none" sz="3600" b="1" dirty="0" smtClean="0">
                <a:latin typeface="Times New Roman" panose="02020603050405020304" pitchFamily="18" charset="0"/>
                <a:cs typeface="Times New Roman" panose="02020603050405020304" pitchFamily="18" charset="0"/>
              </a:rPr>
              <a:t>ucrări </a:t>
            </a:r>
            <a:r>
              <a:rPr lang="x-none" sz="3600" dirty="0" smtClean="0">
                <a:latin typeface="Times New Roman" panose="02020603050405020304" pitchFamily="18" charset="0"/>
                <a:cs typeface="Times New Roman" panose="02020603050405020304" pitchFamily="18" charset="0"/>
              </a:rPr>
              <a:t>– </a:t>
            </a:r>
            <a:r>
              <a:rPr lang="x-none"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100000,00 lei MD</a:t>
            </a:r>
          </a:p>
          <a:p>
            <a:pPr marL="0" indent="0" algn="just" eaLnBrk="1" fontAlgn="auto" hangingPunct="1">
              <a:spcAft>
                <a:spcPts val="0"/>
              </a:spcAft>
              <a:buFont typeface="Arial" panose="020B0604020202020204" pitchFamily="34" charset="0"/>
              <a:buNone/>
              <a:defRPr/>
            </a:pPr>
            <a:endParaRPr lang="ro-RO" sz="2400"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endParaRPr lang="ro-RO" sz="2400"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endParaRPr lang="ro-RO" sz="24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ro-RO" sz="1200" dirty="0" smtClean="0">
                <a:latin typeface="Times New Roman" panose="02020603050405020304" pitchFamily="18" charset="0"/>
                <a:cs typeface="Times New Roman" panose="02020603050405020304" pitchFamily="18" charset="0"/>
              </a:rPr>
              <a:t>Notă: lei fără T.V.A</a:t>
            </a:r>
            <a:endParaRPr lang="ro-RO" sz="11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4F9F407-B714-4CE4-A68B-5B4FF69E4D6D}"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953000" cy="1871663"/>
          </a:xfrm>
        </p:spPr>
        <p:txBody>
          <a:bodyPr rtlCol="0">
            <a:normAutofit/>
          </a:bodyPr>
          <a:lstStyle/>
          <a:p>
            <a:pPr algn="ctr" eaLnBrk="1" fontAlgn="auto" hangingPunct="1">
              <a:spcAft>
                <a:spcPts val="0"/>
              </a:spcAft>
              <a:defRPr/>
            </a:pPr>
            <a:r>
              <a:rPr lang="ro-RO"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GRUPUL  de  LUCRU </a:t>
            </a:r>
            <a:br>
              <a:rPr lang="ro-RO"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ACHIZIȚII</a:t>
            </a:r>
            <a:r>
              <a:rPr lang="en-GB"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GB"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1600" b="1" dirty="0">
                <a:latin typeface="Times New Roman" pitchFamily="18" charset="0"/>
                <a:cs typeface="Times New Roman" pitchFamily="18" charset="0"/>
              </a:rPr>
              <a:t>Regulamentul cu privire la activitatea grupului de lucru pentru achiziții </a:t>
            </a:r>
            <a:r>
              <a:rPr lang="ro-RO" sz="1600" dirty="0">
                <a:latin typeface="Times New Roman" pitchFamily="18" charset="0"/>
                <a:cs typeface="Times New Roman" pitchFamily="18" charset="0"/>
              </a:rPr>
              <a:t>aprobat prin </a:t>
            </a:r>
            <a:r>
              <a:rPr lang="ro-RO" sz="1600" dirty="0" smtClean="0">
                <a:latin typeface="Times New Roman" pitchFamily="18" charset="0"/>
                <a:cs typeface="Times New Roman" pitchFamily="18" charset="0"/>
              </a:rPr>
              <a:t>Hotărârea </a:t>
            </a:r>
            <a:r>
              <a:rPr lang="ro-RO" sz="1600" dirty="0">
                <a:latin typeface="Times New Roman" pitchFamily="18" charset="0"/>
                <a:cs typeface="Times New Roman" pitchFamily="18" charset="0"/>
              </a:rPr>
              <a:t>Guvernului nr. 667 din 27.05.2016</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457200" y="2420888"/>
          <a:ext cx="822960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5029200" cy="849313"/>
          </a:xfrm>
        </p:spPr>
        <p:txBody>
          <a:bodyPr rtlCol="0">
            <a:normAutofit fontScale="90000"/>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COMPONENȚA GRUPUL DE LUCRU </a:t>
            </a:r>
            <a:b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PENTRU ACHIZIȚII</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1"/>
          </p:nvPr>
        </p:nvGraphicFramePr>
        <p:xfrm>
          <a:off x="611560" y="1196752"/>
          <a:ext cx="83820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576396DD-3658-425A-8B20-FBFC4D5FF36E}" type="slidenum">
              <a:rPr lang="de-DE" altLang="en-US" sz="1200" smtClean="0">
                <a:solidFill>
                  <a:srgbClr val="898989"/>
                </a:solidFill>
                <a:latin typeface="Arial" panose="020B0604020202020204" pitchFamily="34" charset="0"/>
                <a:cs typeface="+mn-cs"/>
              </a:rPr>
              <a:pPr>
                <a:spcBef>
                  <a:spcPct val="0"/>
                </a:spcBef>
                <a:buFontTx/>
                <a:buNone/>
                <a:defRPr/>
              </a:pPr>
              <a:t>15</a:t>
            </a:fld>
            <a:endParaRPr lang="de-DE" altLang="en-US" sz="1200" smtClean="0">
              <a:solidFill>
                <a:srgbClr val="898989"/>
              </a:solidFill>
              <a:latin typeface="Arial" panose="020B0604020202020204" pitchFamily="34" charset="0"/>
              <a:cs typeface="+mn-cs"/>
            </a:endParaRPr>
          </a:p>
        </p:txBody>
      </p:sp>
      <p:sp>
        <p:nvSpPr>
          <p:cNvPr id="31746" name="Rectangle 6"/>
          <p:cNvSpPr>
            <a:spLocks noChangeArrowheads="1"/>
          </p:cNvSpPr>
          <p:nvPr/>
        </p:nvSpPr>
        <p:spPr bwMode="auto">
          <a:xfrm>
            <a:off x="-609600" y="228600"/>
            <a:ext cx="5905500" cy="4619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REGISTRE DE EVIDENȚĂ</a:t>
            </a:r>
            <a:endParaRPr lang="ro-RO" sz="2400">
              <a:latin typeface="Times New Roman" pitchFamily="18" charset="0"/>
              <a:cs typeface="Times New Roman" pitchFamily="18" charset="0"/>
            </a:endParaRPr>
          </a:p>
        </p:txBody>
      </p:sp>
      <p:graphicFrame>
        <p:nvGraphicFramePr>
          <p:cNvPr id="6" name="Схема 5"/>
          <p:cNvGraphicFramePr/>
          <p:nvPr/>
        </p:nvGraphicFramePr>
        <p:xfrm>
          <a:off x="1619672" y="1808820"/>
          <a:ext cx="62646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32E04CEC-8D68-49DA-835C-4D273493DD18}" type="slidenum">
              <a:rPr lang="de-DE" altLang="en-US" sz="1200" smtClean="0">
                <a:solidFill>
                  <a:srgbClr val="898989"/>
                </a:solidFill>
                <a:latin typeface="Arial" panose="020B0604020202020204" pitchFamily="34" charset="0"/>
                <a:cs typeface="+mn-cs"/>
              </a:rPr>
              <a:pPr>
                <a:spcBef>
                  <a:spcPct val="0"/>
                </a:spcBef>
                <a:buFontTx/>
                <a:buNone/>
                <a:defRPr/>
              </a:pPr>
              <a:t>16</a:t>
            </a:fld>
            <a:endParaRPr lang="de-DE" altLang="en-US" sz="1200" smtClean="0">
              <a:solidFill>
                <a:srgbClr val="898989"/>
              </a:solidFill>
              <a:latin typeface="Arial" panose="020B0604020202020204" pitchFamily="34" charset="0"/>
              <a:cs typeface="+mn-cs"/>
            </a:endParaRPr>
          </a:p>
        </p:txBody>
      </p:sp>
      <p:sp>
        <p:nvSpPr>
          <p:cNvPr id="32770" name="Text Box 2"/>
          <p:cNvSpPr txBox="1">
            <a:spLocks noChangeArrowheads="1"/>
          </p:cNvSpPr>
          <p:nvPr/>
        </p:nvSpPr>
        <p:spPr bwMode="auto">
          <a:xfrm>
            <a:off x="395288" y="1628775"/>
            <a:ext cx="8353425" cy="400050"/>
          </a:xfrm>
          <a:prstGeom prst="rect">
            <a:avLst/>
          </a:prstGeom>
          <a:noFill/>
          <a:ln w="9525">
            <a:noFill/>
            <a:miter lim="800000"/>
            <a:headEnd/>
            <a:tailEnd/>
          </a:ln>
        </p:spPr>
        <p:txBody>
          <a:bodyPr>
            <a:spAutoFit/>
          </a:bodyPr>
          <a:lstStyle/>
          <a:p>
            <a:pPr algn="just">
              <a:spcBef>
                <a:spcPct val="20000"/>
              </a:spcBef>
              <a:buFont typeface="Arial" charset="0"/>
              <a:buNone/>
            </a:pPr>
            <a:endParaRPr lang="de-DE" altLang="en-US" sz="2000" b="1">
              <a:solidFill>
                <a:srgbClr val="FFFFFF"/>
              </a:solidFill>
              <a:latin typeface="Times New Roman" pitchFamily="18" charset="0"/>
              <a:cs typeface="Times New Roman" pitchFamily="18" charset="0"/>
            </a:endParaRPr>
          </a:p>
        </p:txBody>
      </p:sp>
      <p:sp>
        <p:nvSpPr>
          <p:cNvPr id="14339" name="Rectangle 6"/>
          <p:cNvSpPr>
            <a:spLocks noChangeArrowheads="1"/>
          </p:cNvSpPr>
          <p:nvPr/>
        </p:nvSpPr>
        <p:spPr bwMode="auto">
          <a:xfrm>
            <a:off x="76200" y="136525"/>
            <a:ext cx="4114800" cy="830263"/>
          </a:xfrm>
          <a:prstGeom prst="rect">
            <a:avLst/>
          </a:prstGeom>
          <a:noFill/>
          <a:ln w="9525">
            <a:noFill/>
            <a:miter lim="800000"/>
            <a:headEnd/>
            <a:tailEnd/>
          </a:ln>
        </p:spPr>
        <p:txBody>
          <a:bodyPr>
            <a:spAutoFit/>
          </a:bodyPr>
          <a:lstStyle/>
          <a:p>
            <a:pPr algn="ct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PLANIFICAREA ACHIZIȚIILOR PUBLICE</a:t>
            </a:r>
            <a:endParaRPr lang="ro-RO"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9" name="Схема 8"/>
          <p:cNvGraphicFramePr/>
          <p:nvPr/>
        </p:nvGraphicFramePr>
        <p:xfrm>
          <a:off x="1763688" y="18808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3" name="Picture 4" descr="C:\Users\Emilia Ristic\Desktop\Без названия (1).jpg"/>
          <p:cNvPicPr>
            <a:picLocks noChangeAspect="1" noChangeArrowheads="1"/>
          </p:cNvPicPr>
          <p:nvPr/>
        </p:nvPicPr>
        <p:blipFill>
          <a:blip r:embed="rId6"/>
          <a:srcRect/>
          <a:stretch>
            <a:fillRect/>
          </a:stretch>
        </p:blipFill>
        <p:spPr bwMode="auto">
          <a:xfrm>
            <a:off x="3810000" y="3352800"/>
            <a:ext cx="19812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 y="152400"/>
            <a:ext cx="5051426" cy="863600"/>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VALOAREA  ESTIMATĂ</a:t>
            </a:r>
            <a:endParaRPr lang="en-US" sz="2400" dirty="0"/>
          </a:p>
        </p:txBody>
      </p:sp>
      <p:graphicFrame>
        <p:nvGraphicFramePr>
          <p:cNvPr id="4" name="Content Placeholder 3"/>
          <p:cNvGraphicFramePr>
            <a:graphicFrameLocks noGrp="1"/>
          </p:cNvGraphicFramePr>
          <p:nvPr>
            <p:ph idx="1"/>
          </p:nvPr>
        </p:nvGraphicFramePr>
        <p:xfrm>
          <a:off x="755576" y="1600200"/>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9" name="Picture 3" descr="C:\Users\Emilia Ristic\Desktop\images (6).jpg"/>
          <p:cNvPicPr>
            <a:picLocks noChangeAspect="1" noChangeArrowheads="1"/>
          </p:cNvPicPr>
          <p:nvPr/>
        </p:nvPicPr>
        <p:blipFill>
          <a:blip r:embed="rId6"/>
          <a:srcRect/>
          <a:stretch>
            <a:fillRect/>
          </a:stretch>
        </p:blipFill>
        <p:spPr bwMode="auto">
          <a:xfrm>
            <a:off x="1066800" y="1295400"/>
            <a:ext cx="2016125" cy="163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5162550" cy="854075"/>
          </a:xfrm>
        </p:spPr>
        <p:txBody>
          <a:bodyPr rtlCol="0">
            <a:normAutofit/>
          </a:bodyPr>
          <a:lstStyle/>
          <a:p>
            <a:pPr algn="ctr" eaLnBrk="1" fontAlgn="auto" hangingPunct="1">
              <a:spcAft>
                <a:spcPts val="0"/>
              </a:spcAft>
              <a:defRPr/>
            </a:pPr>
            <a:r>
              <a:rPr lang="en-GB"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ANUN</a:t>
            </a:r>
            <a:r>
              <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ȚUL DE INTENȚIE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4C330D2-B7D3-47A7-BF18-334B8AB158AF}" type="slidenum">
              <a:rPr lang="en-US"/>
              <a:pPr>
                <a:defRPr/>
              </a:pPr>
              <a:t>18</a:t>
            </a:fld>
            <a:endParaRPr lang="en-US" dirty="0"/>
          </a:p>
        </p:txBody>
      </p:sp>
      <p:pic>
        <p:nvPicPr>
          <p:cNvPr id="35843" name="Content Placeholder 14"/>
          <p:cNvPicPr>
            <a:picLocks noGrp="1" noChangeAspect="1"/>
          </p:cNvPicPr>
          <p:nvPr>
            <p:ph idx="1"/>
          </p:nvPr>
        </p:nvPicPr>
        <p:blipFill>
          <a:blip r:embed="rId2"/>
          <a:srcRect/>
          <a:stretch>
            <a:fillRect/>
          </a:stretch>
        </p:blipFill>
        <p:spPr>
          <a:xfrm>
            <a:off x="381000" y="1524000"/>
            <a:ext cx="8458200" cy="5029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4"/>
          <p:cNvPicPr>
            <a:picLocks noGrp="1" noChangeAspect="1"/>
          </p:cNvPicPr>
          <p:nvPr>
            <p:ph idx="1"/>
          </p:nvPr>
        </p:nvPicPr>
        <p:blipFill>
          <a:blip r:embed="rId2"/>
          <a:srcRect/>
          <a:stretch>
            <a:fillRect/>
          </a:stretch>
        </p:blipFill>
        <p:spPr>
          <a:xfrm>
            <a:off x="457200" y="1690688"/>
            <a:ext cx="7924800" cy="4786312"/>
          </a:xfrm>
        </p:spPr>
      </p:pic>
      <p:sp>
        <p:nvSpPr>
          <p:cNvPr id="4" name="Slide Number Placeholder 3"/>
          <p:cNvSpPr>
            <a:spLocks noGrp="1"/>
          </p:cNvSpPr>
          <p:nvPr>
            <p:ph type="sldNum" sz="quarter" idx="12"/>
          </p:nvPr>
        </p:nvSpPr>
        <p:spPr/>
        <p:txBody>
          <a:bodyPr/>
          <a:lstStyle/>
          <a:p>
            <a:pPr>
              <a:defRPr/>
            </a:pPr>
            <a:fld id="{DFE4E976-2E26-44E7-A63F-57ECA5040971}" type="slidenum">
              <a:rPr lang="en-US"/>
              <a:pPr>
                <a:defRPr/>
              </a:pPr>
              <a:t>19</a:t>
            </a:fld>
            <a:endParaRPr lang="en-US" dirty="0"/>
          </a:p>
        </p:txBody>
      </p:sp>
      <p:sp>
        <p:nvSpPr>
          <p:cNvPr id="6" name="Title 1"/>
          <p:cNvSpPr>
            <a:spLocks noGrp="1"/>
          </p:cNvSpPr>
          <p:nvPr>
            <p:ph type="title"/>
          </p:nvPr>
        </p:nvSpPr>
        <p:spPr>
          <a:xfrm>
            <a:off x="-152400" y="152400"/>
            <a:ext cx="5391150" cy="1006475"/>
          </a:xfrm>
        </p:spPr>
        <p:txBody>
          <a:bodyPr rtlCol="0">
            <a:normAutofit/>
          </a:bodyPr>
          <a:lstStyle/>
          <a:p>
            <a:pPr algn="ctr" eaLnBrk="1" fontAlgn="auto" hangingPunct="1">
              <a:spcAft>
                <a:spcPts val="0"/>
              </a:spcAft>
              <a:defRPr/>
            </a:pPr>
            <a:r>
              <a:rPr lang="en-GB"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ANUN</a:t>
            </a:r>
            <a:r>
              <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ȚUL DE INTENȚIE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28650" y="1371600"/>
          <a:ext cx="78867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63703E66-1CD0-48AE-8174-EB9E713D39FC}" type="slidenum">
              <a:rPr lang="en-US"/>
              <a:pPr>
                <a:defRPr/>
              </a:pPr>
              <a:t>2</a:t>
            </a:fld>
            <a:endParaRPr lang="en-US" dirty="0"/>
          </a:p>
        </p:txBody>
      </p:sp>
      <p:sp>
        <p:nvSpPr>
          <p:cNvPr id="2" name="TextBox 1"/>
          <p:cNvSpPr txBox="1"/>
          <p:nvPr/>
        </p:nvSpPr>
        <p:spPr>
          <a:xfrm>
            <a:off x="152400" y="304800"/>
            <a:ext cx="4800600" cy="708025"/>
          </a:xfrm>
          <a:prstGeom prst="rect">
            <a:avLst/>
          </a:prstGeom>
          <a:noFill/>
        </p:spPr>
        <p:txBody>
          <a:bodyPr>
            <a:spAutoFit/>
          </a:bodyPr>
          <a:lstStyle/>
          <a:p>
            <a:pPr algn="ctr">
              <a:defRPr/>
            </a:pPr>
            <a:r>
              <a:rPr lang="ro-RO"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ETAPELE PROCEDURII DE ACHIZIȚII PUBLICE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953000" cy="922338"/>
          </a:xfrm>
        </p:spPr>
        <p:txBody>
          <a:bodyPr rtlCol="0">
            <a:no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PLANIFICAREA CONTRACTELOR                       DE ACHIZIȚIE</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3"/>
            <a:ext cx="5267325" cy="922337"/>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PLANUL DE ACHIZIȚII</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467544" y="1412776"/>
          <a:ext cx="83529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5194300" cy="993775"/>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PLANUL DE ACHIZIȚIE</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nvPr>
        </p:nvGraphicFramePr>
        <p:xfrm>
          <a:off x="457200" y="1484784"/>
          <a:ext cx="82296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TextBox 2"/>
          <p:cNvSpPr txBox="1">
            <a:spLocks noChangeArrowheads="1"/>
          </p:cNvSpPr>
          <p:nvPr/>
        </p:nvSpPr>
        <p:spPr bwMode="auto">
          <a:xfrm>
            <a:off x="4114800" y="3581400"/>
            <a:ext cx="914400" cy="400050"/>
          </a:xfrm>
          <a:prstGeom prst="rect">
            <a:avLst/>
          </a:prstGeom>
          <a:noFill/>
          <a:ln w="9525">
            <a:noFill/>
            <a:miter lim="800000"/>
            <a:headEnd/>
            <a:tailEnd/>
          </a:ln>
        </p:spPr>
        <p:txBody>
          <a:bodyPr>
            <a:spAutoFit/>
          </a:bodyPr>
          <a:lstStyle/>
          <a:p>
            <a:r>
              <a:rPr lang="ru-RU" sz="2000" b="1">
                <a:latin typeface="Times New Roman" pitchFamily="18" charset="0"/>
                <a:cs typeface="Times New Roman" pitchFamily="18" charset="0"/>
              </a:rPr>
              <a:t>PLAN </a:t>
            </a:r>
            <a:endParaRPr lang="en-GB"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4B784072-A8C6-46D8-BBA9-C8C4377D26E6}" type="slidenum">
              <a:rPr lang="de-DE" altLang="en-US" sz="1200" smtClean="0">
                <a:solidFill>
                  <a:srgbClr val="898989"/>
                </a:solidFill>
                <a:latin typeface="Arial" panose="020B0604020202020204" pitchFamily="34" charset="0"/>
                <a:cs typeface="+mn-cs"/>
              </a:rPr>
              <a:pPr>
                <a:spcBef>
                  <a:spcPct val="0"/>
                </a:spcBef>
                <a:buFontTx/>
                <a:buNone/>
                <a:defRPr/>
              </a:pPr>
              <a:t>23</a:t>
            </a:fld>
            <a:endParaRPr lang="de-DE" altLang="en-US" sz="1200" smtClean="0">
              <a:solidFill>
                <a:srgbClr val="898989"/>
              </a:solidFill>
              <a:latin typeface="Arial" panose="020B0604020202020204" pitchFamily="34" charset="0"/>
              <a:cs typeface="+mn-cs"/>
            </a:endParaRPr>
          </a:p>
        </p:txBody>
      </p:sp>
      <p:sp>
        <p:nvSpPr>
          <p:cNvPr id="20482" name="Rectangle 6"/>
          <p:cNvSpPr>
            <a:spLocks noChangeArrowheads="1"/>
          </p:cNvSpPr>
          <p:nvPr/>
        </p:nvSpPr>
        <p:spPr bwMode="auto">
          <a:xfrm>
            <a:off x="250825" y="1600200"/>
            <a:ext cx="8664575" cy="4800600"/>
          </a:xfrm>
          <a:prstGeom prst="rect">
            <a:avLst/>
          </a:prstGeom>
          <a:noFill/>
          <a:ln w="9525">
            <a:noFill/>
            <a:miter lim="800000"/>
            <a:headEnd/>
            <a:tailEnd/>
          </a:ln>
        </p:spPr>
        <p:txBody>
          <a:bodyPr>
            <a:spAutoFit/>
          </a:bodyPr>
          <a:lstStyle/>
          <a:p>
            <a:pPr algn="ctr">
              <a:defRPr/>
            </a:pPr>
            <a:endParaRPr lang="ro-RO" b="1" dirty="0"/>
          </a:p>
          <a:p>
            <a:pPr marL="342900" indent="-342900" algn="ctr">
              <a:buFontTx/>
              <a:buAutoNum type="arabicPeriod"/>
              <a:defRPr/>
            </a:pPr>
            <a:r>
              <a:rPr lang="ro-RO" b="1" dirty="0"/>
              <a:t>DOCUMENTAȚIA STANDARD;</a:t>
            </a:r>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342900" indent="-342900" algn="ctr">
              <a:buFontTx/>
              <a:buAutoNum type="arabicPeriod"/>
              <a:defRPr/>
            </a:pPr>
            <a:endParaRPr lang="ro-RO" b="1" dirty="0"/>
          </a:p>
          <a:p>
            <a:pPr marL="800100" lvl="1" indent="-342900" algn="ctr">
              <a:defRPr/>
            </a:pPr>
            <a:endParaRPr lang="ro-RO" b="1" dirty="0"/>
          </a:p>
          <a:p>
            <a:pPr marL="800100" lvl="1" indent="-342900" algn="ctr">
              <a:defRPr/>
            </a:pPr>
            <a:endParaRPr lang="ro-RO" b="1" dirty="0"/>
          </a:p>
          <a:p>
            <a:pPr marL="800100" lvl="1" indent="-342900" algn="ctr">
              <a:defRPr/>
            </a:pPr>
            <a:endParaRPr lang="ro-RO" b="1" dirty="0"/>
          </a:p>
          <a:p>
            <a:pPr marL="800100" lvl="1" indent="-342900" algn="ctr">
              <a:defRPr/>
            </a:pPr>
            <a:r>
              <a:rPr lang="ro-RO" b="1" dirty="0"/>
              <a:t>3. CAIETUL DE SARCINI.</a:t>
            </a:r>
            <a:endParaRPr lang="ro-RO" dirty="0"/>
          </a:p>
        </p:txBody>
      </p:sp>
      <p:graphicFrame>
        <p:nvGraphicFramePr>
          <p:cNvPr id="6" name="Схема 5"/>
          <p:cNvGraphicFramePr/>
          <p:nvPr/>
        </p:nvGraphicFramePr>
        <p:xfrm>
          <a:off x="1219200" y="2743200"/>
          <a:ext cx="6324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6"/>
          <p:cNvSpPr>
            <a:spLocks noChangeArrowheads="1"/>
          </p:cNvSpPr>
          <p:nvPr/>
        </p:nvSpPr>
        <p:spPr bwMode="auto">
          <a:xfrm>
            <a:off x="0" y="152400"/>
            <a:ext cx="4537075" cy="830263"/>
          </a:xfrm>
          <a:prstGeom prst="rect">
            <a:avLst/>
          </a:prstGeom>
          <a:noFill/>
          <a:ln w="9525">
            <a:noFill/>
            <a:miter lim="800000"/>
            <a:headEnd/>
            <a:tailEnd/>
          </a:ln>
        </p:spPr>
        <p:txBody>
          <a:bodyPr>
            <a:spAutoFit/>
          </a:bodyPr>
          <a:lstStyle/>
          <a:p>
            <a:pPr algn="ct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DOCUMENTAȚIA DE ATRIBUIRE</a:t>
            </a:r>
            <a:endParaRPr lang="ro-RO"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79D702-172B-4334-BEA8-4AE3328CB214}" type="slidenum">
              <a:rPr lang="en-US"/>
              <a:pPr>
                <a:defRPr/>
              </a:pPr>
              <a:t>24</a:t>
            </a:fld>
            <a:endParaRPr lang="en-US" dirty="0"/>
          </a:p>
        </p:txBody>
      </p:sp>
      <p:sp>
        <p:nvSpPr>
          <p:cNvPr id="41986" name="Rectangle 6"/>
          <p:cNvSpPr>
            <a:spLocks noChangeArrowheads="1"/>
          </p:cNvSpPr>
          <p:nvPr/>
        </p:nvSpPr>
        <p:spPr bwMode="auto">
          <a:xfrm>
            <a:off x="250825" y="333375"/>
            <a:ext cx="4537075" cy="1200150"/>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ANUNȚUL DE PARTICIPARE/INVITAȚIA DE PARTICIPARE</a:t>
            </a:r>
            <a:endParaRPr lang="ro-RO" sz="2400">
              <a:latin typeface="Times New Roman" pitchFamily="18" charset="0"/>
              <a:cs typeface="Times New Roman" pitchFamily="18" charset="0"/>
            </a:endParaRPr>
          </a:p>
        </p:txBody>
      </p:sp>
      <p:sp>
        <p:nvSpPr>
          <p:cNvPr id="41987" name="TextBox 3"/>
          <p:cNvSpPr txBox="1">
            <a:spLocks noChangeArrowheads="1"/>
          </p:cNvSpPr>
          <p:nvPr/>
        </p:nvSpPr>
        <p:spPr bwMode="auto">
          <a:xfrm>
            <a:off x="250825" y="1828800"/>
            <a:ext cx="8588375" cy="4524375"/>
          </a:xfrm>
          <a:prstGeom prst="rect">
            <a:avLst/>
          </a:prstGeom>
          <a:noFill/>
          <a:ln w="9525">
            <a:noFill/>
            <a:miter lim="800000"/>
            <a:headEnd/>
            <a:tailEnd/>
          </a:ln>
        </p:spPr>
        <p:txBody>
          <a:bodyPr>
            <a:spAutoFit/>
          </a:bodyPr>
          <a:lstStyle/>
          <a:p>
            <a:pPr indent="-285750" algn="just">
              <a:buFont typeface="Wingdings" pitchFamily="2" charset="2"/>
              <a:buChar char="ü"/>
            </a:pPr>
            <a:r>
              <a:rPr lang="ro-RO">
                <a:latin typeface="Times New Roman" pitchFamily="18" charset="0"/>
                <a:cs typeface="Times New Roman" pitchFamily="18" charset="0"/>
              </a:rPr>
              <a:t>Invitația de participare (COPF) se transmite concomitent unui număr cît mai mare de operatori economici; </a:t>
            </a:r>
          </a:p>
          <a:p>
            <a:pPr indent="-285750" algn="just">
              <a:buFont typeface="Wingdings" pitchFamily="2" charset="2"/>
              <a:buChar char="ü"/>
            </a:pPr>
            <a:r>
              <a:rPr lang="ro-RO">
                <a:latin typeface="Times New Roman" pitchFamily="18" charset="0"/>
                <a:cs typeface="Times New Roman" pitchFamily="18" charset="0"/>
              </a:rPr>
              <a:t>Anunțul de participare se publică în B.A.P. și pe pagina web a Agenției Achiziții Publice; </a:t>
            </a:r>
          </a:p>
          <a:p>
            <a:pPr indent="-285750" algn="just">
              <a:buFont typeface="Wingdings" pitchFamily="2" charset="2"/>
              <a:buChar char="ü"/>
            </a:pPr>
            <a:r>
              <a:rPr lang="ro-RO">
                <a:latin typeface="Times New Roman" pitchFamily="18" charset="0"/>
                <a:cs typeface="Times New Roman" pitchFamily="18" charset="0"/>
              </a:rPr>
              <a:t>Invitația/anunțul de participare pot fi transmise prin poştă, prin ridicare directă, prin fax, pe cale electronică, sau prin combinarea acestor mijloace, în toate cazurile acest fapt fiind înregistrat. </a:t>
            </a:r>
          </a:p>
          <a:p>
            <a:pPr indent="-285750" algn="just">
              <a:buFont typeface="Wingdings" pitchFamily="2" charset="2"/>
              <a:buChar char="ü"/>
            </a:pPr>
            <a:r>
              <a:rPr lang="ro-RO">
                <a:latin typeface="Times New Roman" pitchFamily="18" charset="0"/>
                <a:cs typeface="Times New Roman" pitchFamily="18" charset="0"/>
              </a:rPr>
              <a:t>Invitația/anunțul de participare, transmise operatorilor economici vor fi semnate, în mod obligatoriu, de președintele grupului de lucru, cu aplicarea ștampilei autorității contractante;</a:t>
            </a:r>
          </a:p>
          <a:p>
            <a:pPr indent="-285750" algn="just">
              <a:buFont typeface="Wingdings" pitchFamily="2" charset="2"/>
              <a:buChar char="ü"/>
            </a:pPr>
            <a:r>
              <a:rPr lang="ro-RO">
                <a:latin typeface="Times New Roman" pitchFamily="18" charset="0"/>
                <a:cs typeface="Times New Roman" pitchFamily="18" charset="0"/>
              </a:rPr>
              <a:t>Se utilizează formulare – standard publicate pe pagina web a Agenției de Achiziții Publice.</a:t>
            </a:r>
          </a:p>
          <a:p>
            <a:pPr indent="-285750" algn="just">
              <a:buFont typeface="Wingdings" pitchFamily="2" charset="2"/>
              <a:buChar char="ü"/>
            </a:pPr>
            <a:r>
              <a:rPr lang="ro-RO">
                <a:latin typeface="Times New Roman" pitchFamily="18" charset="0"/>
                <a:cs typeface="Times New Roman" pitchFamily="18" charset="0"/>
              </a:rPr>
              <a:t>Autoritatea contractantă este responsabilă de stabilirea conform prevederilor legale, a perioadei cuprinse între data publicării anunțului de participare în B.A.P. sau data transmiterii invitației de participare și data limită de depunere a ofertelor</a:t>
            </a:r>
            <a:r>
              <a:rPr lang="ro-RO"/>
              <a:t>.</a:t>
            </a:r>
          </a:p>
          <a:p>
            <a:pPr indent="-285750" algn="just">
              <a:buFont typeface="Wingdings" pitchFamily="2" charset="2"/>
              <a:buChar char="ü"/>
            </a:pPr>
            <a:endParaRPr lang="ro-R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9AFAFE2-CA7F-4EEB-B6B4-6DB7CC72269E}" type="slidenum">
              <a:rPr lang="en-US"/>
              <a:pPr>
                <a:defRPr/>
              </a:pPr>
              <a:t>25</a:t>
            </a:fld>
            <a:endParaRPr lang="en-US" dirty="0"/>
          </a:p>
        </p:txBody>
      </p:sp>
      <p:sp>
        <p:nvSpPr>
          <p:cNvPr id="3" name="Rectangle 6"/>
          <p:cNvSpPr>
            <a:spLocks noChangeArrowheads="1"/>
          </p:cNvSpPr>
          <p:nvPr/>
        </p:nvSpPr>
        <p:spPr bwMode="auto">
          <a:xfrm>
            <a:off x="250825" y="26988"/>
            <a:ext cx="4537075" cy="1568450"/>
          </a:xfrm>
          <a:prstGeom prst="rect">
            <a:avLst/>
          </a:prstGeom>
          <a:noFill/>
          <a:ln w="9525">
            <a:noFill/>
            <a:miter lim="800000"/>
            <a:headEnd/>
            <a:tailEnd/>
          </a:ln>
        </p:spPr>
        <p:txBody>
          <a:bodyPr>
            <a:spAutoFit/>
          </a:bodyPr>
          <a:lstStyle/>
          <a:p>
            <a:pPr algn="ct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ANUNȚUL DE </a:t>
            </a:r>
            <a:r>
              <a:rPr lang="ro-RO" sz="2400" b="1" dirty="0">
                <a:latin typeface="Times New Roman" panose="02020603050405020304" pitchFamily="18" charset="0"/>
                <a:cs typeface="Times New Roman" panose="02020603050405020304" pitchFamily="18" charset="0"/>
              </a:rPr>
              <a:t>PARTICIPARE/INVITAȚIA</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PARTICIPARE</a:t>
            </a:r>
          </a:p>
          <a:p>
            <a:pPr algn="ctr">
              <a:defRPr/>
            </a:pPr>
            <a:endParaRPr lang="ro-RO"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3011" name="Picture 4"/>
          <p:cNvPicPr>
            <a:picLocks noChangeAspect="1"/>
          </p:cNvPicPr>
          <p:nvPr/>
        </p:nvPicPr>
        <p:blipFill>
          <a:blip r:embed="rId2"/>
          <a:srcRect/>
          <a:stretch>
            <a:fillRect/>
          </a:stretch>
        </p:blipFill>
        <p:spPr bwMode="auto">
          <a:xfrm>
            <a:off x="76200" y="2301875"/>
            <a:ext cx="8729663" cy="4054475"/>
          </a:xfrm>
          <a:prstGeom prst="rect">
            <a:avLst/>
          </a:prstGeom>
          <a:noFill/>
          <a:ln w="9525">
            <a:noFill/>
            <a:miter lim="800000"/>
            <a:headEnd/>
            <a:tailEnd/>
          </a:ln>
        </p:spPr>
      </p:pic>
      <p:sp>
        <p:nvSpPr>
          <p:cNvPr id="43012" name="TextBox 7"/>
          <p:cNvSpPr txBox="1">
            <a:spLocks noChangeArrowheads="1"/>
          </p:cNvSpPr>
          <p:nvPr/>
        </p:nvSpPr>
        <p:spPr bwMode="auto">
          <a:xfrm>
            <a:off x="673100" y="1828800"/>
            <a:ext cx="8229600" cy="369888"/>
          </a:xfrm>
          <a:prstGeom prst="rect">
            <a:avLst/>
          </a:prstGeom>
          <a:noFill/>
          <a:ln w="9525">
            <a:noFill/>
            <a:miter lim="800000"/>
            <a:headEnd/>
            <a:tailEnd/>
          </a:ln>
        </p:spPr>
        <p:txBody>
          <a:bodyPr>
            <a:spAutoFit/>
          </a:bodyPr>
          <a:lstStyle/>
          <a:p>
            <a:pPr algn="ctr"/>
            <a:r>
              <a:rPr lang="ro-RO" b="1">
                <a:latin typeface="Times New Roman" pitchFamily="18" charset="0"/>
                <a:cs typeface="Times New Roman" pitchFamily="18" charset="0"/>
              </a:rPr>
              <a:t>Termene minime de primire a ofertelor</a:t>
            </a:r>
            <a:endParaRPr lang="ro-R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47CC6473-5B51-4B7E-9372-ED73D6159699}" type="slidenum">
              <a:rPr lang="de-DE" altLang="en-US" sz="1200" smtClean="0">
                <a:solidFill>
                  <a:srgbClr val="898989"/>
                </a:solidFill>
                <a:latin typeface="Arial" panose="020B0604020202020204" pitchFamily="34" charset="0"/>
                <a:cs typeface="+mn-cs"/>
              </a:rPr>
              <a:pPr>
                <a:spcBef>
                  <a:spcPct val="0"/>
                </a:spcBef>
                <a:buFontTx/>
                <a:buNone/>
                <a:defRPr/>
              </a:pPr>
              <a:t>26</a:t>
            </a:fld>
            <a:endParaRPr lang="de-DE" altLang="en-US" sz="1200" smtClean="0">
              <a:solidFill>
                <a:srgbClr val="898989"/>
              </a:solidFill>
              <a:latin typeface="Arial" panose="020B0604020202020204" pitchFamily="34" charset="0"/>
              <a:cs typeface="+mn-cs"/>
            </a:endParaRPr>
          </a:p>
        </p:txBody>
      </p:sp>
      <p:sp>
        <p:nvSpPr>
          <p:cNvPr id="44034" name="Rectangle 6"/>
          <p:cNvSpPr>
            <a:spLocks noChangeArrowheads="1"/>
          </p:cNvSpPr>
          <p:nvPr/>
        </p:nvSpPr>
        <p:spPr bwMode="auto">
          <a:xfrm>
            <a:off x="-304800" y="228600"/>
            <a:ext cx="5545138" cy="8302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CERINȚE DE CALIFICARE ȘI SELECȚIE</a:t>
            </a:r>
            <a:endParaRPr lang="ro-RO" sz="2400">
              <a:latin typeface="Times New Roman" pitchFamily="18" charset="0"/>
              <a:cs typeface="Times New Roman" pitchFamily="18" charset="0"/>
            </a:endParaRPr>
          </a:p>
        </p:txBody>
      </p:sp>
      <p:graphicFrame>
        <p:nvGraphicFramePr>
          <p:cNvPr id="6" name="Схема 5"/>
          <p:cNvGraphicFramePr/>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ACF97564-98BA-4011-9E4D-7715657D5BE0}" type="slidenum">
              <a:rPr lang="de-DE" altLang="en-US" sz="1200" smtClean="0">
                <a:solidFill>
                  <a:srgbClr val="898989"/>
                </a:solidFill>
                <a:latin typeface="Arial" panose="020B0604020202020204" pitchFamily="34" charset="0"/>
                <a:cs typeface="+mn-cs"/>
              </a:rPr>
              <a:pPr>
                <a:spcBef>
                  <a:spcPct val="0"/>
                </a:spcBef>
                <a:buFontTx/>
                <a:buNone/>
                <a:defRPr/>
              </a:pPr>
              <a:t>27</a:t>
            </a:fld>
            <a:endParaRPr lang="de-DE" altLang="en-US" sz="1200" smtClean="0">
              <a:solidFill>
                <a:srgbClr val="898989"/>
              </a:solidFill>
              <a:latin typeface="Arial" panose="020B0604020202020204" pitchFamily="34" charset="0"/>
              <a:cs typeface="+mn-cs"/>
            </a:endParaRPr>
          </a:p>
        </p:txBody>
      </p:sp>
      <p:sp>
        <p:nvSpPr>
          <p:cNvPr id="45058" name="Rectangle 6"/>
          <p:cNvSpPr>
            <a:spLocks noChangeArrowheads="1"/>
          </p:cNvSpPr>
          <p:nvPr/>
        </p:nvSpPr>
        <p:spPr bwMode="auto">
          <a:xfrm>
            <a:off x="76200" y="304800"/>
            <a:ext cx="4625975" cy="461963"/>
          </a:xfrm>
          <a:prstGeom prst="rect">
            <a:avLst/>
          </a:prstGeom>
          <a:noFill/>
          <a:ln w="9525">
            <a:noFill/>
            <a:miter lim="800000"/>
            <a:headEnd/>
            <a:tailEnd/>
          </a:ln>
        </p:spPr>
        <p:txBody>
          <a:bodyPr>
            <a:spAutoFit/>
          </a:bodyPr>
          <a:lstStyle/>
          <a:p>
            <a:pPr algn="ctr"/>
            <a:r>
              <a:rPr lang="ro-RO" sz="2400" b="1"/>
              <a:t>CRITERII DE ATRIBUIRE</a:t>
            </a:r>
            <a:endParaRPr lang="ro-RO" sz="2400"/>
          </a:p>
        </p:txBody>
      </p:sp>
      <p:graphicFrame>
        <p:nvGraphicFramePr>
          <p:cNvPr id="9" name="Схема 8"/>
          <p:cNvGraphicFramePr/>
          <p:nvPr/>
        </p:nvGraphicFramePr>
        <p:xfrm>
          <a:off x="533400" y="1066800"/>
          <a:ext cx="6019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5"/>
          <p:cNvGraphicFramePr/>
          <p:nvPr/>
        </p:nvGraphicFramePr>
        <p:xfrm>
          <a:off x="5486400" y="3352800"/>
          <a:ext cx="3003376" cy="2537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EA1FBEDC-D0CF-4ED0-A444-C581727B3B00}" type="slidenum">
              <a:rPr lang="de-DE" altLang="en-US" sz="1200" smtClean="0">
                <a:solidFill>
                  <a:srgbClr val="898989"/>
                </a:solidFill>
                <a:latin typeface="Arial" panose="020B0604020202020204" pitchFamily="34" charset="0"/>
                <a:cs typeface="+mn-cs"/>
              </a:rPr>
              <a:pPr>
                <a:spcBef>
                  <a:spcPct val="0"/>
                </a:spcBef>
                <a:buFontTx/>
                <a:buNone/>
                <a:defRPr/>
              </a:pPr>
              <a:t>28</a:t>
            </a:fld>
            <a:endParaRPr lang="de-DE" altLang="en-US" sz="1200" smtClean="0">
              <a:solidFill>
                <a:srgbClr val="898989"/>
              </a:solidFill>
              <a:latin typeface="Arial" panose="020B0604020202020204" pitchFamily="34" charset="0"/>
              <a:cs typeface="+mn-cs"/>
            </a:endParaRPr>
          </a:p>
        </p:txBody>
      </p:sp>
      <p:sp>
        <p:nvSpPr>
          <p:cNvPr id="46082" name="Rectangle 6"/>
          <p:cNvSpPr>
            <a:spLocks noChangeArrowheads="1"/>
          </p:cNvSpPr>
          <p:nvPr/>
        </p:nvSpPr>
        <p:spPr bwMode="auto">
          <a:xfrm>
            <a:off x="-1828800" y="76200"/>
            <a:ext cx="8642350" cy="8302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GARANȚIA PENTRU OFERTĂ. </a:t>
            </a:r>
          </a:p>
          <a:p>
            <a:pPr algn="ctr"/>
            <a:r>
              <a:rPr lang="ro-RO" sz="2400" b="1">
                <a:latin typeface="Times New Roman" pitchFamily="18" charset="0"/>
                <a:cs typeface="Times New Roman" pitchFamily="18" charset="0"/>
              </a:rPr>
              <a:t>GARANȚIA DE BUNĂ EXECUȚIE</a:t>
            </a:r>
            <a:endParaRPr lang="ro-RO" sz="2400">
              <a:latin typeface="Times New Roman" pitchFamily="18" charset="0"/>
              <a:cs typeface="Times New Roman" pitchFamily="18" charset="0"/>
            </a:endParaRPr>
          </a:p>
        </p:txBody>
      </p:sp>
      <p:graphicFrame>
        <p:nvGraphicFramePr>
          <p:cNvPr id="6" name="Table 4"/>
          <p:cNvGraphicFramePr>
            <a:graphicFrameLocks noGrp="1"/>
          </p:cNvGraphicFramePr>
          <p:nvPr/>
        </p:nvGraphicFramePr>
        <p:xfrm>
          <a:off x="381000" y="1524000"/>
          <a:ext cx="8402638" cy="4894263"/>
        </p:xfrm>
        <a:graphic>
          <a:graphicData uri="http://schemas.openxmlformats.org/drawingml/2006/table">
            <a:tbl>
              <a:tblPr firstRow="1" bandRow="1">
                <a:tableStyleId>{5C22544A-7EE6-4342-B048-85BDC9FD1C3A}</a:tableStyleId>
              </a:tblPr>
              <a:tblGrid>
                <a:gridCol w="4201356"/>
                <a:gridCol w="4201356"/>
              </a:tblGrid>
              <a:tr h="418073">
                <a:tc>
                  <a:txBody>
                    <a:bodyPr/>
                    <a:lstStyle/>
                    <a:p>
                      <a:pPr algn="ctr">
                        <a:buFont typeface="Wingdings" pitchFamily="2" charset="2"/>
                        <a:buNone/>
                      </a:pPr>
                      <a:r>
                        <a:rPr lang="ro-RO" sz="2000" dirty="0" smtClean="0">
                          <a:latin typeface="Calibri (Body)"/>
                        </a:rPr>
                        <a:t>Garanția pentru ofertă</a:t>
                      </a:r>
                      <a:endParaRPr lang="ro-RO" sz="2000" dirty="0">
                        <a:latin typeface="Calibri (Body)"/>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2000" dirty="0" smtClean="0">
                          <a:latin typeface="Calibri (Body)"/>
                        </a:rPr>
                        <a:t>Garanția de bună execuție</a:t>
                      </a:r>
                      <a:endParaRPr lang="ro-RO" sz="2000" dirty="0">
                        <a:latin typeface="Calibri (Body)"/>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6094">
                <a:tc>
                  <a:txBody>
                    <a:bodyPr/>
                    <a:lstStyle/>
                    <a:p>
                      <a:pPr algn="l">
                        <a:buFont typeface="Wingdings" pitchFamily="2" charset="2"/>
                        <a:buChar char="Ø"/>
                      </a:pPr>
                      <a:r>
                        <a:rPr lang="ro-RO" sz="1800" dirty="0" smtClean="0">
                          <a:solidFill>
                            <a:schemeClr val="tx1"/>
                          </a:solidFill>
                          <a:latin typeface="Calibri (Body)"/>
                        </a:rPr>
                        <a:t> Pînă la </a:t>
                      </a:r>
                      <a:r>
                        <a:rPr lang="ro-RO" sz="1800" b="1" dirty="0" smtClean="0">
                          <a:solidFill>
                            <a:schemeClr val="tx1"/>
                          </a:solidFill>
                          <a:latin typeface="Calibri (Body)"/>
                        </a:rPr>
                        <a:t>2 % </a:t>
                      </a:r>
                      <a:r>
                        <a:rPr lang="ro-RO" sz="1800" dirty="0" smtClean="0">
                          <a:solidFill>
                            <a:schemeClr val="tx1"/>
                          </a:solidFill>
                          <a:latin typeface="Calibri (Body)"/>
                        </a:rPr>
                        <a:t>din valoarea ofertei fără T.V.A.;</a:t>
                      </a:r>
                    </a:p>
                    <a:p>
                      <a:pPr algn="l">
                        <a:buFont typeface="Wingdings" pitchFamily="2" charset="2"/>
                        <a:buChar char="Ø"/>
                      </a:pPr>
                      <a:r>
                        <a:rPr lang="ro-RO" sz="1800" dirty="0" smtClean="0">
                          <a:solidFill>
                            <a:schemeClr val="tx1"/>
                          </a:solidFill>
                          <a:latin typeface="Calibri (Body)"/>
                        </a:rPr>
                        <a:t> Garanția emisă de bancă se va prezenta în original;</a:t>
                      </a:r>
                    </a:p>
                    <a:p>
                      <a:pPr algn="l">
                        <a:buFont typeface="Wingdings" pitchFamily="2" charset="2"/>
                        <a:buChar char="Ø"/>
                      </a:pPr>
                      <a:r>
                        <a:rPr lang="ro-RO" sz="1800" dirty="0" smtClean="0">
                          <a:solidFill>
                            <a:schemeClr val="tx1"/>
                          </a:solidFill>
                          <a:latin typeface="Calibri (Body)"/>
                        </a:rPr>
                        <a:t>La momentul returnării se va păstra o copie cu mențiunea că originalul a fost restituit,  precum și data, semnătura, ștampila ofertantului;</a:t>
                      </a:r>
                    </a:p>
                    <a:p>
                      <a:pPr algn="l">
                        <a:buFont typeface="Wingdings" pitchFamily="2" charset="2"/>
                        <a:buChar char="Ø"/>
                      </a:pPr>
                      <a:r>
                        <a:rPr lang="ro-RO" sz="1800" dirty="0" smtClean="0">
                          <a:solidFill>
                            <a:schemeClr val="tx1"/>
                          </a:solidFill>
                          <a:latin typeface="Calibri (Body)"/>
                        </a:rPr>
                        <a:t>Perioada de valabilitate a garanției va fi cel puțin egală cu perioada de valabilitate a ofertei.</a:t>
                      </a:r>
                    </a:p>
                    <a:p>
                      <a:pPr algn="l">
                        <a:buFont typeface="Wingdings" pitchFamily="2" charset="2"/>
                        <a:buChar char="Ø"/>
                      </a:pPr>
                      <a:r>
                        <a:rPr lang="ro-RO" sz="1800" dirty="0" smtClean="0">
                          <a:solidFill>
                            <a:schemeClr val="tx1"/>
                          </a:solidFill>
                          <a:latin typeface="Calibri (Body)"/>
                        </a:rPr>
                        <a:t>Se va prelungi dacă se prelungește perioada de valabilitate a ofertelor;</a:t>
                      </a:r>
                    </a:p>
                    <a:p>
                      <a:pPr algn="l">
                        <a:buFont typeface="Wingdings" pitchFamily="2" charset="2"/>
                        <a:buChar char="Ø"/>
                      </a:pPr>
                      <a:r>
                        <a:rPr lang="ro-RO" sz="1800" dirty="0" smtClean="0">
                          <a:solidFill>
                            <a:schemeClr val="tx1"/>
                          </a:solidFill>
                          <a:latin typeface="Calibri (Body)"/>
                        </a:rPr>
                        <a:t>Se returnează</a:t>
                      </a:r>
                      <a:r>
                        <a:rPr lang="ro-RO" sz="1800" baseline="0" dirty="0" smtClean="0">
                          <a:solidFill>
                            <a:schemeClr val="tx1"/>
                          </a:solidFill>
                          <a:latin typeface="Calibri (Body)"/>
                        </a:rPr>
                        <a:t> d</a:t>
                      </a:r>
                      <a:r>
                        <a:rPr lang="ro-RO" sz="1800" dirty="0" smtClean="0">
                          <a:solidFill>
                            <a:schemeClr val="tx1"/>
                          </a:solidFill>
                          <a:latin typeface="Calibri (Body)"/>
                        </a:rPr>
                        <a:t>upă semnarea contractului</a:t>
                      </a:r>
                      <a:r>
                        <a:rPr lang="en-US" sz="1800" dirty="0" smtClean="0">
                          <a:solidFill>
                            <a:schemeClr val="tx1"/>
                          </a:solidFill>
                          <a:latin typeface="Calibri (Body)"/>
                        </a:rPr>
                        <a:t>.</a:t>
                      </a:r>
                      <a:endParaRPr lang="ro-RO" sz="1800" dirty="0" smtClean="0">
                        <a:solidFill>
                          <a:schemeClr val="tx1"/>
                        </a:solidFill>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Wingdings" pitchFamily="2" charset="2"/>
                        <a:buChar char="Ø"/>
                      </a:pPr>
                      <a:r>
                        <a:rPr lang="ro-RO" sz="1800" dirty="0" smtClean="0">
                          <a:latin typeface="Calibri (Body)"/>
                        </a:rPr>
                        <a:t>Pînă la </a:t>
                      </a:r>
                      <a:r>
                        <a:rPr lang="ro-RO" sz="1800" b="1" dirty="0" smtClean="0">
                          <a:latin typeface="Calibri (Body)"/>
                        </a:rPr>
                        <a:t>15% </a:t>
                      </a:r>
                      <a:r>
                        <a:rPr lang="ro-RO" sz="1800" dirty="0" smtClean="0">
                          <a:latin typeface="Calibri (Body)"/>
                        </a:rPr>
                        <a:t>din valoarea contractului;</a:t>
                      </a:r>
                    </a:p>
                    <a:p>
                      <a:pPr>
                        <a:buFont typeface="Wingdings" pitchFamily="2" charset="2"/>
                        <a:buChar char="Ø"/>
                      </a:pPr>
                      <a:r>
                        <a:rPr lang="ro-RO" sz="1800" dirty="0" smtClean="0">
                          <a:latin typeface="Calibri (Body)"/>
                        </a:rPr>
                        <a:t>Se depune la momentul încheierii contractului;</a:t>
                      </a:r>
                    </a:p>
                    <a:p>
                      <a:pPr>
                        <a:buFont typeface="Wingdings" pitchFamily="2" charset="2"/>
                        <a:buChar char="Ø"/>
                      </a:pPr>
                      <a:r>
                        <a:rPr lang="ro-RO" sz="1800" dirty="0" smtClean="0">
                          <a:latin typeface="Calibri (Body)"/>
                        </a:rPr>
                        <a:t>Dacă nu a fost depusă,</a:t>
                      </a:r>
                      <a:r>
                        <a:rPr lang="ro-RO" sz="1800" baseline="0" dirty="0" smtClean="0">
                          <a:latin typeface="Calibri (Body)"/>
                        </a:rPr>
                        <a:t> oferta se va respinge fiind reținută garanția pentru ofertă</a:t>
                      </a:r>
                      <a:r>
                        <a:rPr lang="en-US" sz="1800" baseline="0" dirty="0" smtClean="0">
                          <a:latin typeface="Calibri (Body)"/>
                        </a:rPr>
                        <a:t> </a:t>
                      </a:r>
                      <a:r>
                        <a:rPr lang="ro-RO" sz="1800" baseline="0" dirty="0" smtClean="0">
                          <a:latin typeface="Calibri (Body)"/>
                        </a:rPr>
                        <a:t>și se va selecta altă</a:t>
                      </a:r>
                      <a:r>
                        <a:rPr lang="en-US" sz="1800" baseline="0" dirty="0" smtClean="0">
                          <a:latin typeface="Calibri (Body)"/>
                        </a:rPr>
                        <a:t> </a:t>
                      </a:r>
                      <a:r>
                        <a:rPr lang="en-US" sz="1800" baseline="0" dirty="0" err="1" smtClean="0">
                          <a:latin typeface="Calibri (Body)"/>
                        </a:rPr>
                        <a:t>ofert</a:t>
                      </a:r>
                      <a:r>
                        <a:rPr lang="ro-RO" sz="1800" baseline="0" dirty="0" smtClean="0">
                          <a:latin typeface="Calibri (Body)"/>
                        </a:rPr>
                        <a:t>ă sau procedura de achiziție se va anula;</a:t>
                      </a:r>
                      <a:endParaRPr lang="ro-RO" sz="1800" dirty="0" smtClean="0">
                        <a:latin typeface="Calibri (Body)"/>
                      </a:endParaRPr>
                    </a:p>
                    <a:p>
                      <a:pPr>
                        <a:buFont typeface="Wingdings" pitchFamily="2" charset="2"/>
                        <a:buChar char="Ø"/>
                      </a:pPr>
                      <a:r>
                        <a:rPr lang="ro-RO" sz="1800" dirty="0" smtClean="0">
                          <a:latin typeface="Calibri (Body)"/>
                        </a:rPr>
                        <a:t>Se specifică în contract;</a:t>
                      </a:r>
                    </a:p>
                    <a:p>
                      <a:pPr>
                        <a:buFont typeface="Wingdings" pitchFamily="2" charset="2"/>
                        <a:buChar char="Ø"/>
                      </a:pPr>
                      <a:r>
                        <a:rPr lang="ro-RO" sz="1800" dirty="0" smtClean="0">
                          <a:latin typeface="Calibri (Body)"/>
                        </a:rPr>
                        <a:t>Se returnează la momentul executării</a:t>
                      </a:r>
                      <a:r>
                        <a:rPr lang="ro-RO" sz="1800" baseline="0" dirty="0" smtClean="0">
                          <a:latin typeface="Calibri (Body)"/>
                        </a:rPr>
                        <a:t> integrale a contractului;</a:t>
                      </a:r>
                    </a:p>
                    <a:p>
                      <a:pPr>
                        <a:buFont typeface="Wingdings" pitchFamily="2" charset="2"/>
                        <a:buChar char="Ø"/>
                      </a:pPr>
                      <a:r>
                        <a:rPr lang="ro-RO" sz="1800" baseline="0" dirty="0" smtClean="0">
                          <a:latin typeface="Calibri (Body)"/>
                        </a:rPr>
                        <a:t>Se reține în cazul neexecutării clauzelor contractuale, refuzului de a executa contractul sau în cazul unui prejudiciu cauzat.</a:t>
                      </a:r>
                    </a:p>
                    <a:p>
                      <a:pPr>
                        <a:buFont typeface="Wingdings" pitchFamily="2" charset="2"/>
                        <a:buNone/>
                      </a:pPr>
                      <a:endParaRPr lang="ro-RO"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05747C5B-B4EC-4245-94A0-8615BD64D7ED}" type="slidenum">
              <a:rPr lang="de-DE" altLang="en-US" sz="1200" smtClean="0">
                <a:solidFill>
                  <a:srgbClr val="898989"/>
                </a:solidFill>
                <a:latin typeface="Arial" panose="020B0604020202020204" pitchFamily="34" charset="0"/>
                <a:cs typeface="+mn-cs"/>
              </a:rPr>
              <a:pPr>
                <a:spcBef>
                  <a:spcPct val="0"/>
                </a:spcBef>
                <a:buFontTx/>
                <a:buNone/>
                <a:defRPr/>
              </a:pPr>
              <a:t>29</a:t>
            </a:fld>
            <a:endParaRPr lang="de-DE" altLang="en-US" sz="1200" smtClean="0">
              <a:solidFill>
                <a:srgbClr val="898989"/>
              </a:solidFill>
              <a:latin typeface="Arial" panose="020B0604020202020204" pitchFamily="34" charset="0"/>
              <a:cs typeface="+mn-cs"/>
            </a:endParaRPr>
          </a:p>
        </p:txBody>
      </p:sp>
      <p:sp>
        <p:nvSpPr>
          <p:cNvPr id="47106" name="Rectangle 6"/>
          <p:cNvSpPr>
            <a:spLocks noChangeArrowheads="1"/>
          </p:cNvSpPr>
          <p:nvPr/>
        </p:nvSpPr>
        <p:spPr bwMode="auto">
          <a:xfrm>
            <a:off x="-1981200" y="228600"/>
            <a:ext cx="8642350" cy="4619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TIPURI DE PROCEDURI</a:t>
            </a:r>
            <a:endParaRPr lang="ro-RO" sz="2400">
              <a:latin typeface="Times New Roman" pitchFamily="18" charset="0"/>
              <a:cs typeface="Times New Roman" pitchFamily="18" charset="0"/>
            </a:endParaRPr>
          </a:p>
        </p:txBody>
      </p:sp>
      <p:graphicFrame>
        <p:nvGraphicFramePr>
          <p:cNvPr id="9" name="Схема 8"/>
          <p:cNvGraphicFramePr/>
          <p:nvPr/>
        </p:nvGraphicFramePr>
        <p:xfrm>
          <a:off x="755576" y="1736812"/>
          <a:ext cx="7704856" cy="457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09538"/>
            <a:ext cx="4114800" cy="1325562"/>
          </a:xfrm>
        </p:spPr>
        <p:txBody>
          <a:bodyPr/>
          <a:lstStyle/>
          <a:p>
            <a:pPr algn="ctr" eaLnBrk="1" hangingPunct="1"/>
            <a:r>
              <a:rPr lang="ru-RU" sz="2400" b="1" smtClean="0">
                <a:latin typeface="Times New Roman" pitchFamily="18" charset="0"/>
                <a:cs typeface="Times New Roman" pitchFamily="18" charset="0"/>
              </a:rPr>
              <a:t>SISTEMUL DE ACHIZIȚII PUBLICE</a:t>
            </a:r>
            <a:endParaRPr lang="en-GB" sz="2400" b="1"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88492AFF-7554-4985-A35D-C434D6D48268}" type="slidenum">
              <a:rPr lang="en-US"/>
              <a:pPr>
                <a:defRPr/>
              </a:pPr>
              <a:t>3</a:t>
            </a:fld>
            <a:endParaRPr lang="en-US" dirty="0"/>
          </a:p>
        </p:txBody>
      </p:sp>
      <p:graphicFrame>
        <p:nvGraphicFramePr>
          <p:cNvPr id="6" name="Diagram 5"/>
          <p:cNvGraphicFramePr/>
          <p:nvPr/>
        </p:nvGraphicFramePr>
        <p:xfrm>
          <a:off x="304800" y="1396999"/>
          <a:ext cx="8382000" cy="485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766E979F-276B-409E-AC6F-3B07E76F8279}" type="slidenum">
              <a:rPr lang="de-DE" altLang="en-US" sz="1200" smtClean="0">
                <a:solidFill>
                  <a:srgbClr val="898989"/>
                </a:solidFill>
                <a:latin typeface="Arial" panose="020B0604020202020204" pitchFamily="34" charset="0"/>
                <a:cs typeface="+mn-cs"/>
              </a:rPr>
              <a:pPr>
                <a:spcBef>
                  <a:spcPct val="0"/>
                </a:spcBef>
                <a:buFontTx/>
                <a:buNone/>
                <a:defRPr/>
              </a:pPr>
              <a:t>30</a:t>
            </a:fld>
            <a:endParaRPr lang="de-DE" altLang="en-US" sz="1200" smtClean="0">
              <a:solidFill>
                <a:srgbClr val="898989"/>
              </a:solidFill>
              <a:latin typeface="Arial" panose="020B0604020202020204" pitchFamily="34" charset="0"/>
              <a:cs typeface="+mn-cs"/>
            </a:endParaRPr>
          </a:p>
        </p:txBody>
      </p:sp>
      <p:sp>
        <p:nvSpPr>
          <p:cNvPr id="48130" name="Прямоугольник 9"/>
          <p:cNvSpPr>
            <a:spLocks noChangeArrowheads="1"/>
          </p:cNvSpPr>
          <p:nvPr/>
        </p:nvSpPr>
        <p:spPr bwMode="auto">
          <a:xfrm>
            <a:off x="457200" y="6223000"/>
            <a:ext cx="2520950" cy="260350"/>
          </a:xfrm>
          <a:prstGeom prst="rect">
            <a:avLst/>
          </a:prstGeom>
          <a:noFill/>
          <a:ln w="9525">
            <a:noFill/>
            <a:miter lim="800000"/>
            <a:headEnd/>
            <a:tailEnd/>
          </a:ln>
        </p:spPr>
        <p:txBody>
          <a:bodyPr>
            <a:spAutoFit/>
          </a:bodyPr>
          <a:lstStyle/>
          <a:p>
            <a:r>
              <a:rPr lang="ro-RO" sz="1100">
                <a:solidFill>
                  <a:srgbClr val="FF0000"/>
                </a:solidFill>
              </a:rPr>
              <a:t>Notă! Lei fără T.V.A.</a:t>
            </a:r>
          </a:p>
        </p:txBody>
      </p:sp>
      <p:pic>
        <p:nvPicPr>
          <p:cNvPr id="48131" name="Picture 1"/>
          <p:cNvPicPr>
            <a:picLocks noChangeAspect="1"/>
          </p:cNvPicPr>
          <p:nvPr/>
        </p:nvPicPr>
        <p:blipFill>
          <a:blip r:embed="rId2"/>
          <a:srcRect/>
          <a:stretch>
            <a:fillRect/>
          </a:stretch>
        </p:blipFill>
        <p:spPr bwMode="auto">
          <a:xfrm>
            <a:off x="284163" y="1752600"/>
            <a:ext cx="8793162" cy="4502150"/>
          </a:xfrm>
          <a:prstGeom prst="rect">
            <a:avLst/>
          </a:prstGeom>
          <a:noFill/>
          <a:ln w="9525">
            <a:noFill/>
            <a:miter lim="800000"/>
            <a:headEnd/>
            <a:tailEnd/>
          </a:ln>
        </p:spPr>
      </p:pic>
      <p:sp>
        <p:nvSpPr>
          <p:cNvPr id="48132" name="TextBox 7"/>
          <p:cNvSpPr txBox="1">
            <a:spLocks noChangeArrowheads="1"/>
          </p:cNvSpPr>
          <p:nvPr/>
        </p:nvSpPr>
        <p:spPr bwMode="auto">
          <a:xfrm>
            <a:off x="152400" y="152400"/>
            <a:ext cx="4648200" cy="4619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TIPURI DE PROCEDURI</a:t>
            </a:r>
            <a:endParaRPr lang="ro-RO"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65532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84055EA1-4944-4748-B03B-C6F9802E2188}" type="slidenum">
              <a:rPr lang="de-DE" altLang="en-US" sz="1200" smtClean="0">
                <a:solidFill>
                  <a:srgbClr val="898989"/>
                </a:solidFill>
                <a:latin typeface="Arial" panose="020B0604020202020204" pitchFamily="34" charset="0"/>
                <a:cs typeface="+mn-cs"/>
              </a:rPr>
              <a:pPr>
                <a:spcBef>
                  <a:spcPct val="0"/>
                </a:spcBef>
                <a:buFontTx/>
                <a:buNone/>
                <a:defRPr/>
              </a:pPr>
              <a:t>31</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395288" y="1628775"/>
            <a:ext cx="7986712" cy="427196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0"/>
              </a:spcBef>
              <a:spcAft>
                <a:spcPts val="0"/>
              </a:spcAft>
              <a:buFont typeface="Wingdings" pitchFamily="2" charset="2"/>
              <a:buChar char="Ø"/>
              <a:defRPr/>
            </a:pPr>
            <a:r>
              <a:rPr lang="ro-RO" sz="2000" dirty="0" smtClean="0">
                <a:latin typeface="Times New Roman" pitchFamily="18" charset="0"/>
                <a:cs typeface="Times New Roman" pitchFamily="18" charset="0"/>
              </a:rPr>
              <a:t> </a:t>
            </a:r>
            <a:r>
              <a:rPr lang="ro-RO" sz="1800" dirty="0" smtClean="0">
                <a:latin typeface="Times New Roman" pitchFamily="18" charset="0"/>
                <a:cs typeface="Times New Roman" pitchFamily="18" charset="0"/>
              </a:rPr>
              <a:t>Orice comunicare trebuie să fie transmisă în </a:t>
            </a:r>
            <a:r>
              <a:rPr lang="ro-RO" sz="1800" b="1" dirty="0" smtClean="0">
                <a:latin typeface="Times New Roman" panose="02020603050405020304" pitchFamily="18" charset="0"/>
                <a:cs typeface="Times New Roman" panose="02020603050405020304" pitchFamily="18" charset="0"/>
              </a:rPr>
              <a:t>scris</a:t>
            </a:r>
            <a:r>
              <a:rPr lang="ro-RO" sz="1800" dirty="0" smtClean="0">
                <a:latin typeface="Times New Roman" panose="02020603050405020304" pitchFamily="18" charset="0"/>
                <a:cs typeface="Times New Roman" panose="02020603050405020304" pitchFamily="18" charset="0"/>
              </a:rPr>
              <a:t>. Orice document scris trebuie </a:t>
            </a:r>
            <a:r>
              <a:rPr lang="ro-RO" sz="1800" b="1" dirty="0" smtClean="0">
                <a:latin typeface="Times New Roman" panose="02020603050405020304" pitchFamily="18" charset="0"/>
                <a:cs typeface="Times New Roman" panose="02020603050405020304" pitchFamily="18" charset="0"/>
              </a:rPr>
              <a:t>înregistrat</a:t>
            </a:r>
            <a:r>
              <a:rPr lang="ro-RO" sz="1800" dirty="0" smtClean="0">
                <a:latin typeface="Times New Roman" panose="02020603050405020304" pitchFamily="18" charset="0"/>
                <a:cs typeface="Times New Roman" panose="02020603050405020304" pitchFamily="18" charset="0"/>
              </a:rPr>
              <a:t> în momentul transmiterii și în momentul primirii. </a:t>
            </a:r>
          </a:p>
          <a:p>
            <a:pPr algn="just">
              <a:spcBef>
                <a:spcPts val="0"/>
              </a:spcBef>
              <a:spcAft>
                <a:spcPts val="0"/>
              </a:spcAft>
              <a:buFont typeface="Wingdings" pitchFamily="2" charset="2"/>
              <a:buChar char="Ø"/>
              <a:defRPr/>
            </a:pPr>
            <a:r>
              <a:rPr lang="ro-RO" sz="1800" dirty="0" smtClean="0">
                <a:latin typeface="Times New Roman" panose="02020603050405020304" pitchFamily="18" charset="0"/>
                <a:cs typeface="Times New Roman" panose="02020603050405020304" pitchFamily="18" charset="0"/>
              </a:rPr>
              <a:t> Orice operator economic poate solicita </a:t>
            </a:r>
            <a:r>
              <a:rPr lang="ro-RO" sz="1800" b="1" dirty="0" smtClean="0">
                <a:latin typeface="Times New Roman" pitchFamily="18" charset="0"/>
                <a:cs typeface="Times New Roman" pitchFamily="18" charset="0"/>
              </a:rPr>
              <a:t>clarificări</a:t>
            </a:r>
            <a:r>
              <a:rPr lang="ro-RO" sz="1800" dirty="0" smtClean="0">
                <a:latin typeface="Times New Roman" pitchFamily="18" charset="0"/>
                <a:cs typeface="Times New Roman" pitchFamily="18" charset="0"/>
              </a:rPr>
              <a:t> înainte de termenul-limită de depunere;</a:t>
            </a:r>
            <a:endParaRPr lang="en-US" sz="1800" dirty="0" smtClean="0">
              <a:latin typeface="Times New Roman" pitchFamily="18" charset="0"/>
              <a:cs typeface="Times New Roman" pitchFamily="18" charset="0"/>
            </a:endParaRPr>
          </a:p>
          <a:p>
            <a:pPr algn="just">
              <a:spcBef>
                <a:spcPts val="0"/>
              </a:spcBef>
              <a:spcAft>
                <a:spcPts val="0"/>
              </a:spcAft>
              <a:buFont typeface="Wingdings" pitchFamily="2" charset="2"/>
              <a:buChar char="Ø"/>
              <a:defRPr/>
            </a:pPr>
            <a:r>
              <a:rPr lang="ro-RO" sz="1800" dirty="0" smtClean="0">
                <a:latin typeface="Times New Roman" pitchFamily="18" charset="0"/>
                <a:cs typeface="Times New Roman" pitchFamily="18" charset="0"/>
              </a:rPr>
              <a:t> Autoritatea contractantă va răspunde în scris la orice clarificare, de regulă, în termen de </a:t>
            </a:r>
            <a:r>
              <a:rPr lang="ro-RO" sz="1800" b="1" dirty="0" smtClean="0">
                <a:latin typeface="Times New Roman" pitchFamily="18" charset="0"/>
                <a:cs typeface="Times New Roman" pitchFamily="18" charset="0"/>
              </a:rPr>
              <a:t>3 zile </a:t>
            </a:r>
            <a:r>
              <a:rPr lang="ro-RO" sz="1800" dirty="0" smtClean="0">
                <a:latin typeface="Times New Roman" pitchFamily="18" charset="0"/>
                <a:cs typeface="Times New Roman" pitchFamily="18" charset="0"/>
              </a:rPr>
              <a:t>(COP 1 zi), pînă la termenul-limită de depunere;</a:t>
            </a:r>
            <a:endParaRPr lang="en-US" sz="1800" dirty="0" smtClean="0">
              <a:latin typeface="Times New Roman" pitchFamily="18" charset="0"/>
              <a:cs typeface="Times New Roman" pitchFamily="18" charset="0"/>
            </a:endParaRPr>
          </a:p>
          <a:p>
            <a:pPr algn="just">
              <a:spcBef>
                <a:spcPts val="0"/>
              </a:spcBef>
              <a:spcAft>
                <a:spcPts val="0"/>
              </a:spcAft>
              <a:buFont typeface="Wingdings" pitchFamily="2" charset="2"/>
              <a:buChar char="Ø"/>
              <a:defRPr/>
            </a:pPr>
            <a:r>
              <a:rPr lang="ro-RO" sz="1800" dirty="0" smtClean="0">
                <a:latin typeface="Times New Roman" pitchFamily="18" charset="0"/>
                <a:cs typeface="Times New Roman" pitchFamily="18" charset="0"/>
              </a:rPr>
              <a:t> Răspunsurile se vor transmite tuturor participanților înregistrați și se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vor</a:t>
            </a:r>
            <a:r>
              <a:rPr lang="ro-RO" sz="1800" dirty="0" smtClean="0">
                <a:latin typeface="Times New Roman" pitchFamily="18" charset="0"/>
                <a:cs typeface="Times New Roman" pitchFamily="18" charset="0"/>
              </a:rPr>
              <a:t> public</a:t>
            </a:r>
            <a:r>
              <a:rPr lang="en-US" sz="1800" dirty="0" smtClean="0">
                <a:latin typeface="Times New Roman" pitchFamily="18" charset="0"/>
                <a:cs typeface="Times New Roman" pitchFamily="18" charset="0"/>
              </a:rPr>
              <a:t>a</a:t>
            </a:r>
            <a:r>
              <a:rPr lang="ro-RO" sz="1800" dirty="0" smtClean="0">
                <a:latin typeface="Times New Roman" pitchFamily="18" charset="0"/>
                <a:cs typeface="Times New Roman" pitchFamily="18" charset="0"/>
              </a:rPr>
              <a:t> în SIA </a:t>
            </a:r>
            <a:r>
              <a:rPr lang="en-US" sz="1800" dirty="0" smtClean="0">
                <a:latin typeface="Times New Roman" pitchFamily="18" charset="0"/>
                <a:cs typeface="Times New Roman" pitchFamily="18" charset="0"/>
              </a:rPr>
              <a:t>“RSAP”, f</a:t>
            </a:r>
            <a:r>
              <a:rPr lang="ro-RO" sz="1800" dirty="0" smtClean="0">
                <a:latin typeface="Times New Roman" pitchFamily="18" charset="0"/>
                <a:cs typeface="Times New Roman" pitchFamily="18" charset="0"/>
              </a:rPr>
              <a:t>ără a dezvălui identitatea celui care a solicitat clarificări.</a:t>
            </a:r>
          </a:p>
          <a:p>
            <a:pPr algn="just">
              <a:spcBef>
                <a:spcPts val="0"/>
              </a:spcBef>
              <a:spcAft>
                <a:spcPts val="0"/>
              </a:spcAft>
              <a:buFont typeface="Wingdings" pitchFamily="2" charset="2"/>
              <a:buChar char="Ø"/>
              <a:defRPr/>
            </a:pPr>
            <a:r>
              <a:rPr lang="ro-RO" sz="1800" dirty="0" smtClean="0">
                <a:latin typeface="Times New Roman" pitchFamily="18" charset="0"/>
                <a:cs typeface="Times New Roman" pitchFamily="18" charset="0"/>
              </a:rPr>
              <a:t> </a:t>
            </a:r>
            <a:r>
              <a:rPr lang="vi-VN" sz="1800" b="1" dirty="0" smtClean="0">
                <a:latin typeface="Times New Roman" panose="02020603050405020304" pitchFamily="18" charset="0"/>
                <a:cs typeface="Times New Roman" panose="02020603050405020304" pitchFamily="18" charset="0"/>
              </a:rPr>
              <a:t>Răspunsurile</a:t>
            </a:r>
            <a:r>
              <a:rPr lang="vi-VN" sz="1800"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AC </a:t>
            </a:r>
            <a:r>
              <a:rPr lang="vi-VN" sz="1800" dirty="0" smtClean="0">
                <a:latin typeface="Times New Roman" panose="02020603050405020304" pitchFamily="18" charset="0"/>
                <a:cs typeface="Times New Roman" panose="02020603050405020304" pitchFamily="18" charset="0"/>
              </a:rPr>
              <a:t>la solicitări trebuie să fie transmise operatorilor economici nu mai tîrziu de:</a:t>
            </a:r>
          </a:p>
          <a:p>
            <a:pPr marL="342900" indent="-342900" algn="just">
              <a:spcBef>
                <a:spcPts val="0"/>
              </a:spcBef>
              <a:spcAft>
                <a:spcPts val="0"/>
              </a:spcAft>
              <a:buFont typeface="Wingdings" panose="05000000000000000000" pitchFamily="2" charset="2"/>
              <a:buChar char="Ø"/>
              <a:defRPr/>
            </a:pPr>
            <a:r>
              <a:rPr lang="vi-VN" sz="1800" dirty="0" smtClean="0">
                <a:latin typeface="Times New Roman" panose="02020603050405020304" pitchFamily="18" charset="0"/>
                <a:cs typeface="Times New Roman" panose="02020603050405020304" pitchFamily="18" charset="0"/>
              </a:rPr>
              <a:t> ≥ 2,3 mln/90 mln</a:t>
            </a:r>
            <a:r>
              <a:rPr lang="ro-RO" sz="1800" dirty="0" smtClean="0">
                <a:latin typeface="Times New Roman" panose="02020603050405020304" pitchFamily="18" charset="0"/>
                <a:cs typeface="Times New Roman" panose="02020603050405020304" pitchFamily="18" charset="0"/>
              </a:rPr>
              <a:t> - </a:t>
            </a:r>
            <a:r>
              <a:rPr lang="vi-VN" sz="1800" b="1" dirty="0" smtClean="0">
                <a:latin typeface="Times New Roman" panose="02020603050405020304" pitchFamily="18" charset="0"/>
                <a:cs typeface="Times New Roman" panose="02020603050405020304" pitchFamily="18" charset="0"/>
              </a:rPr>
              <a:t>6 zile </a:t>
            </a:r>
            <a:r>
              <a:rPr lang="vi-VN" sz="1800" dirty="0" smtClean="0">
                <a:latin typeface="Times New Roman" panose="02020603050405020304" pitchFamily="18" charset="0"/>
                <a:cs typeface="Times New Roman" panose="02020603050405020304" pitchFamily="18" charset="0"/>
              </a:rPr>
              <a:t>înainte de data-limită stabilită pentru depunerea ofertelor</a:t>
            </a:r>
            <a:r>
              <a:rPr lang="ro-RO" sz="1800" dirty="0" smtClean="0">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 typeface="Wingdings" panose="05000000000000000000" pitchFamily="2" charset="2"/>
              <a:buChar char="Ø"/>
              <a:defRPr/>
            </a:pPr>
            <a:r>
              <a:rPr lang="vi-VN" sz="1800" dirty="0" smtClean="0">
                <a:latin typeface="Times New Roman" panose="02020603050405020304" pitchFamily="18" charset="0"/>
                <a:cs typeface="Times New Roman" panose="02020603050405020304" pitchFamily="18" charset="0"/>
              </a:rPr>
              <a:t>&lt;  2,3 mln/90 mln </a:t>
            </a:r>
            <a:r>
              <a:rPr lang="ro-RO" sz="1800" dirty="0" smtClean="0">
                <a:latin typeface="Times New Roman" panose="02020603050405020304" pitchFamily="18" charset="0"/>
                <a:cs typeface="Times New Roman" panose="02020603050405020304" pitchFamily="18" charset="0"/>
              </a:rPr>
              <a:t>- </a:t>
            </a:r>
            <a:r>
              <a:rPr lang="vi-VN" sz="1800" b="1" dirty="0" smtClean="0">
                <a:latin typeface="Times New Roman" panose="02020603050405020304" pitchFamily="18" charset="0"/>
                <a:cs typeface="Times New Roman" panose="02020603050405020304" pitchFamily="18" charset="0"/>
              </a:rPr>
              <a:t>3 zile </a:t>
            </a:r>
            <a:r>
              <a:rPr lang="vi-VN" sz="1800" dirty="0" smtClean="0">
                <a:latin typeface="Times New Roman" panose="02020603050405020304" pitchFamily="18" charset="0"/>
                <a:cs typeface="Times New Roman" panose="02020603050405020304" pitchFamily="18" charset="0"/>
              </a:rPr>
              <a:t>înainte de data-limită stabilită pentru depunerea ofertelor</a:t>
            </a:r>
            <a:r>
              <a:rPr lang="ro-RO" sz="1800" dirty="0" smtClean="0">
                <a:latin typeface="Times New Roman" panose="02020603050405020304" pitchFamily="18" charset="0"/>
                <a:cs typeface="Times New Roman" panose="02020603050405020304" pitchFamily="18" charset="0"/>
              </a:rPr>
              <a:t>;</a:t>
            </a:r>
          </a:p>
          <a:p>
            <a:pPr marL="342900" indent="-342900" algn="just">
              <a:spcBef>
                <a:spcPts val="0"/>
              </a:spcBef>
              <a:spcAft>
                <a:spcPts val="0"/>
              </a:spcAft>
              <a:buFont typeface="Wingdings" panose="05000000000000000000" pitchFamily="2" charset="2"/>
              <a:buChar char="Ø"/>
              <a:defRPr/>
            </a:pPr>
            <a:r>
              <a:rPr lang="ro-RO" sz="1800" dirty="0" smtClean="0">
                <a:latin typeface="Times New Roman" panose="02020603050405020304" pitchFamily="18" charset="0"/>
                <a:cs typeface="Times New Roman" panose="02020603050405020304" pitchFamily="18" charset="0"/>
              </a:rPr>
              <a:t>COP - </a:t>
            </a:r>
            <a:r>
              <a:rPr lang="vi-VN" sz="1800" b="1" dirty="0" smtClean="0">
                <a:latin typeface="Times New Roman" panose="02020603050405020304" pitchFamily="18" charset="0"/>
                <a:cs typeface="Times New Roman" panose="02020603050405020304" pitchFamily="18" charset="0"/>
              </a:rPr>
              <a:t>o zi </a:t>
            </a:r>
            <a:r>
              <a:rPr lang="vi-VN" sz="1800" dirty="0" smtClean="0">
                <a:latin typeface="Times New Roman" panose="02020603050405020304" pitchFamily="18" charset="0"/>
                <a:cs typeface="Times New Roman" panose="02020603050405020304" pitchFamily="18" charset="0"/>
              </a:rPr>
              <a:t>înainte de data-limită stabilită pentru depunerea ofertelor</a:t>
            </a:r>
            <a:r>
              <a:rPr lang="ro-RO" sz="2000" dirty="0" smtClean="0">
                <a:latin typeface="Times New Roman" panose="02020603050405020304" pitchFamily="18" charset="0"/>
                <a:cs typeface="Times New Roman" panose="02020603050405020304" pitchFamily="18" charset="0"/>
              </a:rPr>
              <a:t>.</a:t>
            </a:r>
            <a:endParaRPr lang="vi-VN" sz="2000" dirty="0" smtClean="0">
              <a:latin typeface="Times New Roman" panose="02020603050405020304" pitchFamily="18" charset="0"/>
              <a:cs typeface="Times New Roman" panose="02020603050405020304" pitchFamily="18" charset="0"/>
            </a:endParaRPr>
          </a:p>
        </p:txBody>
      </p:sp>
      <p:sp>
        <p:nvSpPr>
          <p:cNvPr id="49155" name="Rectangle 6"/>
          <p:cNvSpPr>
            <a:spLocks noChangeArrowheads="1"/>
          </p:cNvSpPr>
          <p:nvPr/>
        </p:nvSpPr>
        <p:spPr bwMode="auto">
          <a:xfrm>
            <a:off x="-2209800" y="152400"/>
            <a:ext cx="8642350" cy="830263"/>
          </a:xfrm>
          <a:prstGeom prst="rect">
            <a:avLst/>
          </a:prstGeom>
          <a:noFill/>
          <a:ln w="9525">
            <a:noFill/>
            <a:miter lim="800000"/>
            <a:headEnd/>
            <a:tailEnd/>
          </a:ln>
        </p:spPr>
        <p:txBody>
          <a:bodyPr>
            <a:spAutoFit/>
          </a:bodyPr>
          <a:lstStyle/>
          <a:p>
            <a:pPr algn="ctr"/>
            <a:r>
              <a:rPr lang="ro-RO" sz="2400" b="1">
                <a:latin typeface="Times New Roman" pitchFamily="18" charset="0"/>
                <a:cs typeface="Times New Roman" pitchFamily="18" charset="0"/>
              </a:rPr>
              <a:t>REGULI  DE COMUNICARE. </a:t>
            </a:r>
          </a:p>
          <a:p>
            <a:pPr algn="ctr"/>
            <a:r>
              <a:rPr lang="ro-RO" sz="2400" b="1">
                <a:latin typeface="Times New Roman" pitchFamily="18" charset="0"/>
                <a:cs typeface="Times New Roman" pitchFamily="18" charset="0"/>
              </a:rPr>
              <a:t>CLARIFICĂRI</a:t>
            </a:r>
            <a:endParaRPr lang="ro-RO"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4800600" cy="1325563"/>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ETAPELE PROCEDURII </a:t>
            </a:r>
            <a:r>
              <a:rPr lang="x-none"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ACHIZIȚIE PUBLICĂ</a:t>
            </a:r>
            <a:endParaRPr lang="en-GB" sz="2400" dirty="0"/>
          </a:p>
        </p:txBody>
      </p:sp>
      <p:graphicFrame>
        <p:nvGraphicFramePr>
          <p:cNvPr id="7" name="Content Placeholder 6"/>
          <p:cNvGraphicFramePr>
            <a:graphicFrameLocks noGrp="1"/>
          </p:cNvGraphicFramePr>
          <p:nvPr>
            <p:ph idx="1"/>
          </p:nvPr>
        </p:nvGraphicFramePr>
        <p:xfrm>
          <a:off x="152400" y="1752600"/>
          <a:ext cx="8686800" cy="442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D564DF7-921D-4BBA-8909-44DB17AC25AB}"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1325563"/>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PRIMIREA OFERTELOR</a:t>
            </a:r>
            <a:endParaRPr lang="ro-RO" sz="2400" b="1" dirty="0">
              <a:effectLst>
                <a:outerShdw blurRad="38100" dist="38100" dir="2700000" algn="tl">
                  <a:srgbClr val="000000">
                    <a:alpha val="43137"/>
                  </a:srgbClr>
                </a:outerShdw>
              </a:effectLst>
            </a:endParaRPr>
          </a:p>
        </p:txBody>
      </p:sp>
      <p:sp>
        <p:nvSpPr>
          <p:cNvPr id="51202" name="Content Placeholder 2"/>
          <p:cNvSpPr>
            <a:spLocks noGrp="1"/>
          </p:cNvSpPr>
          <p:nvPr>
            <p:ph idx="1"/>
          </p:nvPr>
        </p:nvSpPr>
        <p:spPr>
          <a:xfrm>
            <a:off x="152400" y="1219200"/>
            <a:ext cx="8763000" cy="5137150"/>
          </a:xfrm>
        </p:spPr>
        <p:txBody>
          <a:bodyPr/>
          <a:lstStyle/>
          <a:p>
            <a:pPr algn="just" eaLnBrk="1" hangingPunct="1">
              <a:lnSpc>
                <a:spcPct val="120000"/>
              </a:lnSpc>
              <a:buFont typeface="Wingdings" pitchFamily="2" charset="2"/>
              <a:buChar char="q"/>
            </a:pPr>
            <a:r>
              <a:rPr lang="ro-RO" sz="1800" smtClean="0">
                <a:latin typeface="Times New Roman" pitchFamily="18" charset="0"/>
                <a:cs typeface="Times New Roman" pitchFamily="18" charset="0"/>
              </a:rPr>
              <a:t>Ofertele se vor depune la locul, data și până la ora limită de depunere a ofertelor fixată de autoritatea contractantă indicată în anunțul/invitația de participare.</a:t>
            </a:r>
          </a:p>
          <a:p>
            <a:pPr algn="just" eaLnBrk="1" hangingPunct="1">
              <a:lnSpc>
                <a:spcPct val="120000"/>
              </a:lnSpc>
              <a:buFont typeface="Wingdings" pitchFamily="2" charset="2"/>
              <a:buChar char="q"/>
            </a:pPr>
            <a:r>
              <a:rPr lang="ro-RO" sz="1800" smtClean="0">
                <a:latin typeface="Times New Roman" pitchFamily="18" charset="0"/>
                <a:cs typeface="Times New Roman" pitchFamily="18" charset="0"/>
              </a:rPr>
              <a:t>Prezentarea ofertei presupune depunerea a 2 plicuri separate care vor conține „propunerea tehnică” și „propunerea financiară”. Oferta care va fi scrisă, semnată și, după caz, ștampilată, se prezintă în conformitate cu cerințele expuse în documentația de atribuire. </a:t>
            </a:r>
          </a:p>
          <a:p>
            <a:pPr algn="just" eaLnBrk="1" hangingPunct="1">
              <a:lnSpc>
                <a:spcPct val="120000"/>
              </a:lnSpc>
              <a:buFont typeface="Wingdings" pitchFamily="2" charset="2"/>
              <a:buChar char="q"/>
            </a:pPr>
            <a:r>
              <a:rPr lang="ro-RO" sz="1800" smtClean="0">
                <a:latin typeface="Times New Roman" pitchFamily="18" charset="0"/>
                <a:cs typeface="Times New Roman" pitchFamily="18" charset="0"/>
              </a:rPr>
              <a:t>Autoritatea contractantă eliberează operatorului economic, în mod obligatoriu, o recipisă în care indică data și ora recepționării ofertei sau confirmă recepționarea acesteia în cazurile în care oferta a fost depusă prin mijloace electronice.</a:t>
            </a:r>
          </a:p>
          <a:p>
            <a:pPr algn="just" eaLnBrk="1" hangingPunct="1">
              <a:lnSpc>
                <a:spcPct val="120000"/>
              </a:lnSpc>
              <a:buFont typeface="Wingdings" pitchFamily="2" charset="2"/>
              <a:buChar char="q"/>
            </a:pPr>
            <a:r>
              <a:rPr lang="ro-RO" sz="1800" smtClean="0">
                <a:latin typeface="Times New Roman" pitchFamily="18" charset="0"/>
                <a:cs typeface="Times New Roman" pitchFamily="18" charset="0"/>
              </a:rPr>
              <a:t>În momentul recepționării ofertei, autoritatea contractantă v-a înregistrat ofertele recepționate în ,,Registrul de înregistrare a ofertelor depuse de operatorii economici”.</a:t>
            </a:r>
          </a:p>
          <a:p>
            <a:pPr algn="just" eaLnBrk="1" hangingPunct="1">
              <a:lnSpc>
                <a:spcPct val="120000"/>
              </a:lnSpc>
              <a:buFont typeface="Wingdings" pitchFamily="2" charset="2"/>
              <a:buChar char="q"/>
            </a:pPr>
            <a:r>
              <a:rPr lang="ro-RO" sz="1800" smtClean="0">
                <a:latin typeface="Times New Roman" pitchFamily="18" charset="0"/>
                <a:cs typeface="Times New Roman" pitchFamily="18" charset="0"/>
              </a:rPr>
              <a:t>Autoritatea contractantă nu va lua în considerare nici o ofertă depusă după expirarea data limită de depunere a ofertelor stabilită în anunțul/invitație de participare. Orice ofertă primită de către autoritatea contractantă după data limită de depunere a ofertelor va fi înregistrată în modul corespunzător și restituită ofertantului fără a fi deschisă, cu consemnarea în procesul-verbal de deschidere. </a:t>
            </a:r>
          </a:p>
          <a:p>
            <a:pPr eaLnBrk="1" hangingPunct="1"/>
            <a:endParaRPr lang="ro-RO" sz="120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3942C80-AAB6-402C-80E5-4763F3792E50}" type="slidenum">
              <a:rPr lang="en-US"/>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
            <a:ext cx="4171950" cy="1325563"/>
          </a:xfrm>
        </p:spPr>
        <p:txBody>
          <a:bodyPr rtlCol="0">
            <a:normAutofit/>
          </a:bodyPr>
          <a:lstStyle/>
          <a:p>
            <a:pPr algn="ctr" eaLnBrk="1" fontAlgn="auto" hangingPunct="1">
              <a:spcAft>
                <a:spcPts val="0"/>
              </a:spcAft>
              <a:defRPr/>
            </a:pPr>
            <a:r>
              <a:rPr lang="ro-RO" sz="2400" b="1" dirty="0" smtClean="0">
                <a:latin typeface="Times New Roman" pitchFamily="18" charset="0"/>
                <a:cs typeface="Times New Roman" pitchFamily="18" charset="0"/>
              </a:rPr>
              <a:t>PRIMIREA</a:t>
            </a: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 OFERTELOR</a:t>
            </a:r>
            <a:endParaRPr lang="ro-RO"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5625"/>
            <a:ext cx="8610600" cy="4351338"/>
          </a:xfrm>
        </p:spPr>
        <p:txBody>
          <a:bodyPr rtlCol="0">
            <a:normAutofit fontScale="92500"/>
          </a:bodyPr>
          <a:lstStyle/>
          <a:p>
            <a:pPr indent="-342900" algn="just" eaLnBrk="1" fontAlgn="auto" hangingPunct="1">
              <a:lnSpc>
                <a:spcPct val="100000"/>
              </a:lnSpc>
              <a:spcBef>
                <a:spcPts val="0"/>
              </a:spcBef>
              <a:spcAft>
                <a:spcPts val="0"/>
              </a:spcAft>
              <a:buFont typeface="Wingdings" panose="05000000000000000000" pitchFamily="2" charset="2"/>
              <a:buChar char="q"/>
              <a:defRPr/>
            </a:pPr>
            <a:r>
              <a:rPr lang="ro-RO" dirty="0">
                <a:latin typeface="Times New Roman" panose="02020603050405020304" pitchFamily="18" charset="0"/>
                <a:cs typeface="Times New Roman" panose="02020603050405020304" pitchFamily="18" charset="0"/>
              </a:rPr>
              <a:t>Ofertanții pot retrage, înlocui sau modifica oferta după ce a fost depusă, doar </a:t>
            </a:r>
            <a:r>
              <a:rPr lang="ro-RO" dirty="0" smtClean="0">
                <a:latin typeface="Times New Roman" panose="02020603050405020304" pitchFamily="18" charset="0"/>
                <a:cs typeface="Times New Roman" panose="02020603050405020304" pitchFamily="18" charset="0"/>
              </a:rPr>
              <a:t>până </a:t>
            </a:r>
            <a:r>
              <a:rPr lang="ro-RO" dirty="0">
                <a:latin typeface="Times New Roman" panose="02020603050405020304" pitchFamily="18" charset="0"/>
                <a:cs typeface="Times New Roman" panose="02020603050405020304" pitchFamily="18" charset="0"/>
              </a:rPr>
              <a:t>la data limită de depunere a ofertelor prin trimiterea unei notificări în scris, semnată în modul corespunzător de către un reprezentant autorizat </a:t>
            </a:r>
            <a:r>
              <a:rPr lang="ro-RO" dirty="0" smtClean="0">
                <a:latin typeface="Times New Roman" panose="02020603050405020304" pitchFamily="18" charset="0"/>
                <a:cs typeface="Times New Roman" panose="02020603050405020304" pitchFamily="18" charset="0"/>
              </a:rPr>
              <a:t>și incluzând </a:t>
            </a:r>
            <a:r>
              <a:rPr lang="ro-RO" dirty="0">
                <a:latin typeface="Times New Roman" panose="02020603050405020304" pitchFamily="18" charset="0"/>
                <a:cs typeface="Times New Roman" panose="02020603050405020304" pitchFamily="18" charset="0"/>
              </a:rPr>
              <a:t>o copie a scrisorii de delegare/împuternicire. În cazul retragerii ofertei, aceasta se va face printr-o scrisoare autorizată din partea ofertantului</a:t>
            </a:r>
            <a:r>
              <a:rPr lang="ro-RO" dirty="0" smtClean="0">
                <a:latin typeface="Times New Roman" panose="02020603050405020304" pitchFamily="18" charset="0"/>
                <a:cs typeface="Times New Roman" panose="02020603050405020304" pitchFamily="18" charset="0"/>
              </a:rPr>
              <a:t>.</a:t>
            </a:r>
          </a:p>
          <a:p>
            <a:pPr marL="0" indent="0" algn="just" eaLnBrk="1" fontAlgn="auto" hangingPunct="1">
              <a:lnSpc>
                <a:spcPct val="100000"/>
              </a:lnSpc>
              <a:spcBef>
                <a:spcPts val="0"/>
              </a:spcBef>
              <a:spcAft>
                <a:spcPts val="0"/>
              </a:spcAft>
              <a:buFont typeface="Arial" panose="020B0604020202020204" pitchFamily="34" charset="0"/>
              <a:buNone/>
              <a:defRPr/>
            </a:pPr>
            <a:endParaRPr lang="ro-RO" dirty="0">
              <a:latin typeface="Times New Roman" panose="02020603050405020304" pitchFamily="18" charset="0"/>
              <a:cs typeface="Times New Roman" panose="02020603050405020304" pitchFamily="18" charset="0"/>
            </a:endParaRPr>
          </a:p>
          <a:p>
            <a:pPr indent="-342900" algn="just" eaLnBrk="1" fontAlgn="auto" hangingPunct="1">
              <a:lnSpc>
                <a:spcPct val="100000"/>
              </a:lnSpc>
              <a:spcBef>
                <a:spcPts val="0"/>
              </a:spcBef>
              <a:spcAft>
                <a:spcPts val="0"/>
              </a:spcAft>
              <a:buFont typeface="Wingdings" panose="05000000000000000000" pitchFamily="2" charset="2"/>
              <a:buChar char="q"/>
              <a:defRPr/>
            </a:pPr>
            <a:r>
              <a:rPr lang="ro-RO" dirty="0">
                <a:latin typeface="Times New Roman" panose="02020603050405020304" pitchFamily="18" charset="0"/>
                <a:cs typeface="Times New Roman" panose="02020603050405020304" pitchFamily="18" charset="0"/>
              </a:rPr>
              <a:t>În cazul în care, sunt solicitări de a retrage ofertele depuse </a:t>
            </a:r>
            <a:r>
              <a:rPr lang="ro-RO" dirty="0" smtClean="0">
                <a:latin typeface="Times New Roman" panose="02020603050405020304" pitchFamily="18" charset="0"/>
                <a:cs typeface="Times New Roman" panose="02020603050405020304" pitchFamily="18" charset="0"/>
              </a:rPr>
              <a:t>până </a:t>
            </a:r>
            <a:r>
              <a:rPr lang="ro-RO" dirty="0">
                <a:latin typeface="Times New Roman" panose="02020603050405020304" pitchFamily="18" charset="0"/>
                <a:cs typeface="Times New Roman" panose="02020603050405020304" pitchFamily="18" charset="0"/>
              </a:rPr>
              <a:t>la data limită de depunere, acestea se vor restitui la momentul </a:t>
            </a:r>
            <a:r>
              <a:rPr lang="ro-RO" dirty="0" smtClean="0">
                <a:latin typeface="Times New Roman" panose="02020603050405020304" pitchFamily="18" charset="0"/>
                <a:cs typeface="Times New Roman" panose="02020603050405020304" pitchFamily="18" charset="0"/>
              </a:rPr>
              <a:t>solicitării, </a:t>
            </a:r>
            <a:r>
              <a:rPr lang="ro-RO" dirty="0">
                <a:latin typeface="Times New Roman" panose="02020603050405020304" pitchFamily="18" charset="0"/>
                <a:cs typeface="Times New Roman" panose="02020603050405020304" pitchFamily="18" charset="0"/>
              </a:rPr>
              <a:t>fără a fi deschise și reținerii garanției pentru ofertă, în cazul în care s-a solicitat o astfel de garanție și excluderea acestuia din competiție</a:t>
            </a:r>
            <a:r>
              <a:rPr lang="ro-RO" dirty="0" smtClean="0">
                <a:latin typeface="Times New Roman" panose="02020603050405020304" pitchFamily="18" charset="0"/>
                <a:cs typeface="Times New Roman" panose="02020603050405020304" pitchFamily="18" charset="0"/>
              </a:rPr>
              <a:t>.</a:t>
            </a:r>
          </a:p>
          <a:p>
            <a:pPr marL="0" indent="0" algn="just" eaLnBrk="1" fontAlgn="auto" hangingPunct="1">
              <a:lnSpc>
                <a:spcPct val="100000"/>
              </a:lnSpc>
              <a:spcBef>
                <a:spcPts val="0"/>
              </a:spcBef>
              <a:spcAft>
                <a:spcPts val="0"/>
              </a:spcAft>
              <a:buFont typeface="Arial" panose="020B0604020202020204" pitchFamily="34" charset="0"/>
              <a:buNone/>
              <a:defRPr/>
            </a:pPr>
            <a:endParaRPr lang="ro-RO" dirty="0">
              <a:latin typeface="Times New Roman" panose="02020603050405020304" pitchFamily="18" charset="0"/>
              <a:cs typeface="Times New Roman" panose="02020603050405020304" pitchFamily="18" charset="0"/>
            </a:endParaRPr>
          </a:p>
          <a:p>
            <a:pPr indent="-342900" algn="just" eaLnBrk="1" fontAlgn="auto" hangingPunct="1">
              <a:lnSpc>
                <a:spcPct val="100000"/>
              </a:lnSpc>
              <a:spcBef>
                <a:spcPts val="0"/>
              </a:spcBef>
              <a:spcAft>
                <a:spcPts val="0"/>
              </a:spcAft>
              <a:buFont typeface="Wingdings" panose="05000000000000000000" pitchFamily="2" charset="2"/>
              <a:buChar char="q"/>
              <a:defRPr/>
            </a:pPr>
            <a:r>
              <a:rPr lang="ro-RO" dirty="0">
                <a:latin typeface="Times New Roman" panose="02020603050405020304" pitchFamily="18" charset="0"/>
                <a:cs typeface="Times New Roman" panose="02020603050405020304" pitchFamily="18" charset="0"/>
              </a:rPr>
              <a:t>După data limită de depunere a ofertelor, ofertanții nu pot retrage, modifica sau înlocui ofertele pe perioada valabilității ofertei, doar sub sancțiunea reținerii garanției pentru ofertă, în cazul </a:t>
            </a:r>
            <a:r>
              <a:rPr lang="ro-RO" dirty="0" smtClean="0">
                <a:latin typeface="Times New Roman" panose="02020603050405020304" pitchFamily="18" charset="0"/>
                <a:cs typeface="Times New Roman" panose="02020603050405020304" pitchFamily="18" charset="0"/>
              </a:rPr>
              <a:t>când </a:t>
            </a:r>
            <a:r>
              <a:rPr lang="ro-RO" dirty="0">
                <a:latin typeface="Times New Roman" panose="02020603050405020304" pitchFamily="18" charset="0"/>
                <a:cs typeface="Times New Roman" panose="02020603050405020304" pitchFamily="18" charset="0"/>
              </a:rPr>
              <a:t>s-a solicitat o astfel de garanție.</a:t>
            </a:r>
          </a:p>
          <a:p>
            <a:pPr marL="0" indent="0" eaLnBrk="1" fontAlgn="auto" hangingPunct="1">
              <a:spcAft>
                <a:spcPts val="0"/>
              </a:spcAft>
              <a:buFont typeface="Arial" panose="020B0604020202020204" pitchFamily="34" charset="0"/>
              <a:buNone/>
              <a:defRPr/>
            </a:pPr>
            <a:endParaRPr lang="ro-RO" dirty="0"/>
          </a:p>
        </p:txBody>
      </p:sp>
      <p:sp>
        <p:nvSpPr>
          <p:cNvPr id="4" name="Slide Number Placeholder 3"/>
          <p:cNvSpPr>
            <a:spLocks noGrp="1"/>
          </p:cNvSpPr>
          <p:nvPr>
            <p:ph type="sldNum" sz="quarter" idx="12"/>
          </p:nvPr>
        </p:nvSpPr>
        <p:spPr/>
        <p:txBody>
          <a:bodyPr/>
          <a:lstStyle/>
          <a:p>
            <a:pPr>
              <a:defRPr/>
            </a:pPr>
            <a:fld id="{258DA2C4-25EA-4373-B7CE-0619815FB43A}"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25"/>
            <a:ext cx="5029200" cy="1325563"/>
          </a:xfrm>
        </p:spPr>
        <p:txBody>
          <a:bodyPr rtlCol="0">
            <a:normAutofit/>
          </a:bodyPr>
          <a:lstStyle/>
          <a:p>
            <a:pPr algn="ct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PRIMIREA OFERTELOR</a:t>
            </a:r>
            <a:endParaRPr lang="ro-RO"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19200"/>
            <a:ext cx="8839200" cy="5257800"/>
          </a:xfrm>
        </p:spPr>
        <p:txBody>
          <a:bodyPr rtlCol="0">
            <a:noAutofit/>
          </a:bodyPr>
          <a:lstStyle/>
          <a:p>
            <a:pPr marL="114300" indent="-285750" algn="just" eaLnBrk="1" fontAlgn="auto" hangingPunct="1">
              <a:spcBef>
                <a:spcPts val="0"/>
              </a:spcBef>
              <a:spcAft>
                <a:spcPts val="0"/>
              </a:spcAft>
              <a:buFont typeface="Wingdings" panose="05000000000000000000" pitchFamily="2" charset="2"/>
              <a:buChar char="q"/>
              <a:defRPr/>
            </a:pPr>
            <a:r>
              <a:rPr lang="ro-RO" sz="1800" dirty="0">
                <a:latin typeface="Times New Roman" panose="02020603050405020304" pitchFamily="18" charset="0"/>
                <a:cs typeface="Times New Roman" panose="02020603050405020304" pitchFamily="18" charset="0"/>
              </a:rPr>
              <a:t>Deschiderea ofertelor are loc la data, ora </a:t>
            </a:r>
            <a:r>
              <a:rPr lang="ro-RO" sz="1800" dirty="0" smtClean="0">
                <a:latin typeface="Times New Roman" panose="02020603050405020304" pitchFamily="18" charset="0"/>
                <a:cs typeface="Times New Roman" panose="02020603050405020304" pitchFamily="18" charset="0"/>
              </a:rPr>
              <a:t>și </a:t>
            </a:r>
            <a:r>
              <a:rPr lang="ro-RO" sz="1800" dirty="0">
                <a:latin typeface="Times New Roman" panose="02020603050405020304" pitchFamily="18" charset="0"/>
                <a:cs typeface="Times New Roman" panose="02020603050405020304" pitchFamily="18" charset="0"/>
              </a:rPr>
              <a:t>locul specificate în anunțul/invitația de participare, indiferent de numărul de </a:t>
            </a:r>
            <a:r>
              <a:rPr lang="ro-RO" sz="1800" dirty="0" smtClean="0">
                <a:latin typeface="Times New Roman" panose="02020603050405020304" pitchFamily="18" charset="0"/>
                <a:cs typeface="Times New Roman" panose="02020603050405020304" pitchFamily="18" charset="0"/>
              </a:rPr>
              <a:t>ofertanți, în </a:t>
            </a:r>
            <a:r>
              <a:rPr lang="ro-RO" sz="1800" dirty="0">
                <a:latin typeface="Times New Roman" panose="02020603050405020304" pitchFamily="18" charset="0"/>
                <a:cs typeface="Times New Roman" panose="02020603050405020304" pitchFamily="18" charset="0"/>
              </a:rPr>
              <a:t>prezența membrilor grupului de lucru ce are atribuții în legătură cu respectiva procedură de atribuire. </a:t>
            </a:r>
            <a:r>
              <a:rPr lang="ro-RO" sz="1800" dirty="0" smtClean="0">
                <a:latin typeface="Times New Roman" panose="02020603050405020304" pitchFamily="18" charset="0"/>
                <a:cs typeface="Times New Roman" panose="02020603050405020304" pitchFamily="18" charset="0"/>
              </a:rPr>
              <a:t>Deschiderea </a:t>
            </a:r>
            <a:r>
              <a:rPr lang="ro-RO" sz="1800" dirty="0">
                <a:latin typeface="Times New Roman" panose="02020603050405020304" pitchFamily="18" charset="0"/>
                <a:cs typeface="Times New Roman" panose="02020603050405020304" pitchFamily="18" charset="0"/>
              </a:rPr>
              <a:t>ofertelor este o </a:t>
            </a:r>
            <a:r>
              <a:rPr lang="ro-RO" sz="1800" dirty="0" smtClean="0">
                <a:latin typeface="Times New Roman" panose="02020603050405020304" pitchFamily="18" charset="0"/>
                <a:cs typeface="Times New Roman" panose="02020603050405020304" pitchFamily="18" charset="0"/>
              </a:rPr>
              <a:t>ședința </a:t>
            </a:r>
            <a:r>
              <a:rPr lang="ro-RO" sz="1800" dirty="0">
                <a:latin typeface="Times New Roman" panose="02020603050405020304" pitchFamily="18" charset="0"/>
                <a:cs typeface="Times New Roman" panose="02020603050405020304" pitchFamily="18" charset="0"/>
              </a:rPr>
              <a:t>deschisă unde pot participa </a:t>
            </a:r>
            <a:r>
              <a:rPr lang="ro-RO" sz="1800" dirty="0" smtClean="0">
                <a:latin typeface="Times New Roman" panose="02020603050405020304" pitchFamily="18" charset="0"/>
                <a:cs typeface="Times New Roman" panose="02020603050405020304" pitchFamily="18" charset="0"/>
              </a:rPr>
              <a:t>ofertanții </a:t>
            </a:r>
            <a:r>
              <a:rPr lang="ro-RO" sz="1800" dirty="0">
                <a:latin typeface="Times New Roman" panose="02020603050405020304" pitchFamily="18" charset="0"/>
                <a:cs typeface="Times New Roman" panose="02020603050405020304" pitchFamily="18" charset="0"/>
              </a:rPr>
              <a:t>sau </a:t>
            </a:r>
            <a:r>
              <a:rPr lang="ro-RO" sz="1800" dirty="0" smtClean="0">
                <a:latin typeface="Times New Roman" panose="02020603050405020304" pitchFamily="18" charset="0"/>
                <a:cs typeface="Times New Roman" panose="02020603050405020304" pitchFamily="18" charset="0"/>
              </a:rPr>
              <a:t>reprezentanții </a:t>
            </a:r>
            <a:r>
              <a:rPr lang="ro-RO" sz="1800" dirty="0">
                <a:latin typeface="Times New Roman" panose="02020603050405020304" pitchFamily="18" charset="0"/>
                <a:cs typeface="Times New Roman" panose="02020603050405020304" pitchFamily="18" charset="0"/>
              </a:rPr>
              <a:t>acestora, societatea civilă, precum și alți specialiști, consultați, </a:t>
            </a:r>
            <a:r>
              <a:rPr lang="ro-RO" sz="1800" dirty="0" smtClean="0">
                <a:latin typeface="Times New Roman" panose="02020603050405020304" pitchFamily="18" charset="0"/>
                <a:cs typeface="Times New Roman" panose="02020603050405020304" pitchFamily="18" charset="0"/>
              </a:rPr>
              <a:t>experți </a:t>
            </a:r>
            <a:r>
              <a:rPr lang="ro-RO" sz="1800" dirty="0">
                <a:latin typeface="Times New Roman" panose="02020603050405020304" pitchFamily="18" charset="0"/>
                <a:cs typeface="Times New Roman" panose="02020603050405020304" pitchFamily="18" charset="0"/>
              </a:rPr>
              <a:t>atrași în domeniul, și orice persoană care dorește să participe la ședința de deschidere.</a:t>
            </a:r>
          </a:p>
          <a:p>
            <a:pPr marL="114300" indent="-285750" algn="just" eaLnBrk="1" fontAlgn="auto" hangingPunct="1">
              <a:spcBef>
                <a:spcPts val="0"/>
              </a:spcBef>
              <a:spcAft>
                <a:spcPts val="0"/>
              </a:spcAft>
              <a:buFont typeface="Wingdings" panose="05000000000000000000" pitchFamily="2" charset="2"/>
              <a:buChar char="q"/>
              <a:defRPr/>
            </a:pPr>
            <a:r>
              <a:rPr lang="ro-RO" sz="1800" dirty="0">
                <a:latin typeface="Times New Roman" panose="02020603050405020304" pitchFamily="18" charset="0"/>
                <a:cs typeface="Times New Roman" panose="02020603050405020304" pitchFamily="18" charset="0"/>
              </a:rPr>
              <a:t>Toate plicurile recepționate </a:t>
            </a:r>
            <a:r>
              <a:rPr lang="ro-RO" sz="1800" dirty="0" smtClean="0">
                <a:latin typeface="Times New Roman" panose="02020603050405020304" pitchFamily="18" charset="0"/>
                <a:cs typeface="Times New Roman" panose="02020603050405020304" pitchFamily="18" charset="0"/>
              </a:rPr>
              <a:t>până </a:t>
            </a:r>
            <a:r>
              <a:rPr lang="ro-RO" sz="1800" dirty="0">
                <a:latin typeface="Times New Roman" panose="02020603050405020304" pitchFamily="18" charset="0"/>
                <a:cs typeface="Times New Roman" panose="02020603050405020304" pitchFamily="18" charset="0"/>
              </a:rPr>
              <a:t>la termenul-limită de depunere a ofertelor, se vor deschide, iar grupul de lucru va da citire:</a:t>
            </a:r>
          </a:p>
          <a:p>
            <a:pPr marL="0" indent="-342900" algn="just" eaLnBrk="1" fontAlgn="auto" hangingPunct="1">
              <a:spcBef>
                <a:spcPts val="0"/>
              </a:spcBef>
              <a:spcAft>
                <a:spcPts val="0"/>
              </a:spcAft>
              <a:buFont typeface="Wingdings" panose="05000000000000000000" pitchFamily="2" charset="2"/>
              <a:buChar char="ü"/>
              <a:defRPr/>
            </a:pPr>
            <a:r>
              <a:rPr lang="ro-RO" sz="1800" dirty="0">
                <a:latin typeface="Times New Roman" panose="02020603050405020304" pitchFamily="18" charset="0"/>
                <a:cs typeface="Times New Roman" panose="02020603050405020304" pitchFamily="18" charset="0"/>
              </a:rPr>
              <a:t>numele ofertantului și dacă au fost </a:t>
            </a:r>
            <a:r>
              <a:rPr lang="ro-RO" sz="1800" dirty="0" smtClean="0">
                <a:latin typeface="Times New Roman" panose="02020603050405020304" pitchFamily="18" charset="0"/>
                <a:cs typeface="Times New Roman" panose="02020603050405020304" pitchFamily="18" charset="0"/>
              </a:rPr>
              <a:t>efectuate </a:t>
            </a:r>
            <a:r>
              <a:rPr lang="ro-RO" sz="1800" dirty="0">
                <a:latin typeface="Times New Roman" panose="02020603050405020304" pitchFamily="18" charset="0"/>
                <a:cs typeface="Times New Roman" panose="02020603050405020304" pitchFamily="18" charset="0"/>
              </a:rPr>
              <a:t>careva modificări a ofertei;</a:t>
            </a:r>
          </a:p>
          <a:p>
            <a:pPr marL="0" indent="-342900" algn="just" eaLnBrk="1" fontAlgn="auto" hangingPunct="1">
              <a:spcBef>
                <a:spcPts val="0"/>
              </a:spcBef>
              <a:spcAft>
                <a:spcPts val="0"/>
              </a:spcAft>
              <a:buFont typeface="Wingdings" panose="05000000000000000000" pitchFamily="2" charset="2"/>
              <a:buChar char="ü"/>
              <a:defRPr/>
            </a:pPr>
            <a:r>
              <a:rPr lang="ro-RO" sz="1800" dirty="0">
                <a:latin typeface="Times New Roman" panose="02020603050405020304" pitchFamily="18" charset="0"/>
                <a:cs typeface="Times New Roman" panose="02020603050405020304" pitchFamily="18" charset="0"/>
              </a:rPr>
              <a:t>documentelor prezentate în cadrul proceduri de achiziție publică;</a:t>
            </a:r>
          </a:p>
          <a:p>
            <a:pPr marL="0" indent="-342900" algn="just" eaLnBrk="1" fontAlgn="auto" hangingPunct="1">
              <a:spcBef>
                <a:spcPts val="0"/>
              </a:spcBef>
              <a:spcAft>
                <a:spcPts val="0"/>
              </a:spcAft>
              <a:buFont typeface="Wingdings" panose="05000000000000000000" pitchFamily="2" charset="2"/>
              <a:buChar char="ü"/>
              <a:defRPr/>
            </a:pPr>
            <a:r>
              <a:rPr lang="ro-RO" sz="1800" dirty="0">
                <a:latin typeface="Times New Roman" panose="02020603050405020304" pitchFamily="18" charset="0"/>
                <a:cs typeface="Times New Roman" panose="02020603050405020304" pitchFamily="18" charset="0"/>
              </a:rPr>
              <a:t>oferta, cu </a:t>
            </a:r>
            <a:r>
              <a:rPr lang="ro-RO" sz="1800" dirty="0" smtClean="0">
                <a:latin typeface="Times New Roman" panose="02020603050405020304" pitchFamily="18" charset="0"/>
                <a:cs typeface="Times New Roman" panose="02020603050405020304" pitchFamily="18" charset="0"/>
              </a:rPr>
              <a:t>menționarea prețurilor </a:t>
            </a:r>
            <a:r>
              <a:rPr lang="ro-RO" sz="1800" dirty="0">
                <a:latin typeface="Times New Roman" panose="02020603050405020304" pitchFamily="18" charset="0"/>
                <a:cs typeface="Times New Roman" panose="02020603050405020304" pitchFamily="18" charset="0"/>
              </a:rPr>
              <a:t>expuse în oferta operatorului economic, a valorii totale </a:t>
            </a:r>
            <a:r>
              <a:rPr lang="ro-RO" sz="1800" dirty="0" smtClean="0">
                <a:latin typeface="Times New Roman" panose="02020603050405020304" pitchFamily="18" charset="0"/>
                <a:cs typeface="Times New Roman" panose="02020603050405020304" pitchFamily="18" charset="0"/>
              </a:rPr>
              <a:t>și/sau </a:t>
            </a:r>
            <a:r>
              <a:rPr lang="ro-RO" sz="1800" dirty="0">
                <a:latin typeface="Times New Roman" panose="02020603050405020304" pitchFamily="18" charset="0"/>
                <a:cs typeface="Times New Roman" panose="02020603050405020304" pitchFamily="18" charset="0"/>
              </a:rPr>
              <a:t>a </a:t>
            </a:r>
            <a:r>
              <a:rPr lang="ro-RO" sz="1800" dirty="0" smtClean="0">
                <a:latin typeface="Times New Roman" panose="02020603050405020304" pitchFamily="18" charset="0"/>
                <a:cs typeface="Times New Roman" panose="02020603050405020304" pitchFamily="18" charset="0"/>
              </a:rPr>
              <a:t>prețurilor </a:t>
            </a:r>
            <a:r>
              <a:rPr lang="ro-RO" sz="1800" dirty="0">
                <a:latin typeface="Times New Roman" panose="02020603050405020304" pitchFamily="18" charset="0"/>
                <a:cs typeface="Times New Roman" panose="02020603050405020304" pitchFamily="18" charset="0"/>
              </a:rPr>
              <a:t>pe </a:t>
            </a:r>
            <a:r>
              <a:rPr lang="ro-RO" sz="1800" dirty="0" smtClean="0">
                <a:latin typeface="Times New Roman" panose="02020603050405020304" pitchFamily="18" charset="0"/>
                <a:cs typeface="Times New Roman" panose="02020603050405020304" pitchFamily="18" charset="0"/>
              </a:rPr>
              <a:t>poziții, </a:t>
            </a:r>
            <a:r>
              <a:rPr lang="ro-RO" sz="1800" dirty="0">
                <a:latin typeface="Times New Roman" panose="02020603050405020304" pitchFamily="18" charset="0"/>
                <a:cs typeface="Times New Roman" panose="02020603050405020304" pitchFamily="18" charset="0"/>
              </a:rPr>
              <a:t>loturi, a ofertelor alternative, după caz;</a:t>
            </a:r>
          </a:p>
          <a:p>
            <a:pPr marL="0" indent="-342900" algn="just" eaLnBrk="1" fontAlgn="auto" hangingPunct="1">
              <a:spcBef>
                <a:spcPts val="0"/>
              </a:spcBef>
              <a:spcAft>
                <a:spcPts val="0"/>
              </a:spcAft>
              <a:buFont typeface="Wingdings" panose="05000000000000000000" pitchFamily="2" charset="2"/>
              <a:buChar char="ü"/>
              <a:defRPr/>
            </a:pPr>
            <a:r>
              <a:rPr lang="ro-RO" sz="1800" dirty="0">
                <a:latin typeface="Times New Roman" panose="02020603050405020304" pitchFamily="18" charset="0"/>
                <a:cs typeface="Times New Roman" panose="02020603050405020304" pitchFamily="18" charset="0"/>
              </a:rPr>
              <a:t>prezența Garanției pentru ofertă, după caz</a:t>
            </a:r>
            <a:r>
              <a:rPr lang="ro-RO" sz="1800" dirty="0" smtClean="0">
                <a:latin typeface="Times New Roman" panose="02020603050405020304" pitchFamily="18" charset="0"/>
                <a:cs typeface="Times New Roman" panose="02020603050405020304" pitchFamily="18" charset="0"/>
              </a:rPr>
              <a:t>;</a:t>
            </a:r>
          </a:p>
          <a:p>
            <a:pPr marL="114300" indent="-285750" algn="just" eaLnBrk="1" fontAlgn="auto" hangingPunct="1">
              <a:spcBef>
                <a:spcPts val="0"/>
              </a:spcBef>
              <a:spcAft>
                <a:spcPts val="0"/>
              </a:spcAft>
              <a:buFont typeface="Wingdings" panose="05000000000000000000" pitchFamily="2" charset="2"/>
              <a:buChar char="q"/>
              <a:defRPr/>
            </a:pPr>
            <a:r>
              <a:rPr lang="ro-RO" sz="1800" dirty="0">
                <a:latin typeface="Times New Roman" panose="02020603050405020304" pitchFamily="18" charset="0"/>
                <a:cs typeface="Times New Roman" panose="02020603050405020304" pitchFamily="18" charset="0"/>
              </a:rPr>
              <a:t>Toate ofertele financiare, Formularul ofertei, Formularul Specificații tehnice și Formularul Specificații de preț vor fi contrasemnate de către </a:t>
            </a:r>
            <a:r>
              <a:rPr lang="ro-RO" sz="1800" dirty="0" smtClean="0">
                <a:latin typeface="Times New Roman" panose="02020603050405020304" pitchFamily="18" charset="0"/>
                <a:cs typeface="Times New Roman" panose="02020603050405020304" pitchFamily="18" charset="0"/>
              </a:rPr>
              <a:t>toți </a:t>
            </a:r>
            <a:r>
              <a:rPr lang="ro-RO" sz="1800" dirty="0">
                <a:latin typeface="Times New Roman" panose="02020603050405020304" pitchFamily="18" charset="0"/>
                <a:cs typeface="Times New Roman" panose="02020603050405020304" pitchFamily="18" charset="0"/>
              </a:rPr>
              <a:t>membrii grupului de lucru participanți la procedura de deschiderea ofertelor.</a:t>
            </a:r>
          </a:p>
          <a:p>
            <a:pPr marL="114300" indent="-285750" algn="just" eaLnBrk="1" fontAlgn="auto" hangingPunct="1">
              <a:spcBef>
                <a:spcPts val="0"/>
              </a:spcBef>
              <a:spcAft>
                <a:spcPts val="0"/>
              </a:spcAft>
              <a:buFont typeface="Wingdings" panose="05000000000000000000" pitchFamily="2" charset="2"/>
              <a:buChar char="q"/>
              <a:defRPr/>
            </a:pPr>
            <a:r>
              <a:rPr lang="ro-RO" sz="1800" dirty="0">
                <a:latin typeface="Times New Roman" panose="02020603050405020304" pitchFamily="18" charset="0"/>
                <a:cs typeface="Times New Roman" panose="02020603050405020304" pitchFamily="18" charset="0"/>
              </a:rPr>
              <a:t>Ședința de deschidere a ofertelor se finalizează cu întocmirea procesului-verbal de deschidere a ofertelor. Acesta, se va semna de toți membri ai grupului de lucru participanți la procedura de deschidere a ofertelor, inclusiv și </a:t>
            </a:r>
            <a:r>
              <a:rPr lang="ro-RO" sz="1800" dirty="0" smtClean="0">
                <a:latin typeface="Times New Roman" panose="02020603050405020304" pitchFamily="18" charset="0"/>
                <a:cs typeface="Times New Roman" panose="02020603050405020304" pitchFamily="18" charset="0"/>
              </a:rPr>
              <a:t>reprezentanților </a:t>
            </a:r>
            <a:r>
              <a:rPr lang="ro-RO" sz="1800" dirty="0">
                <a:latin typeface="Times New Roman" panose="02020603050405020304" pitchFamily="18" charset="0"/>
                <a:cs typeface="Times New Roman" panose="02020603050405020304" pitchFamily="18" charset="0"/>
              </a:rPr>
              <a:t>operatorilor economici participanți, dacă au solicitat contrasemnarea acestuia, se va menționa numele complet al reprezentantului ofertantului. </a:t>
            </a:r>
            <a:r>
              <a:rPr lang="ro-RO" sz="1800" dirty="0" smtClean="0">
                <a:latin typeface="Times New Roman" panose="02020603050405020304" pitchFamily="18" charset="0"/>
                <a:cs typeface="Times New Roman" panose="02020603050405020304" pitchFamily="18" charset="0"/>
              </a:rPr>
              <a:t>Totodată</a:t>
            </a:r>
            <a:r>
              <a:rPr lang="ro-RO" sz="1800" dirty="0">
                <a:latin typeface="Times New Roman" panose="02020603050405020304" pitchFamily="18" charset="0"/>
                <a:cs typeface="Times New Roman" panose="02020603050405020304" pitchFamily="18" charset="0"/>
              </a:rPr>
              <a:t>, o copie a procesului-verbal va fi distribuită, la solicitare, </a:t>
            </a:r>
            <a:r>
              <a:rPr lang="ro-RO" sz="1800" dirty="0" smtClean="0">
                <a:latin typeface="Times New Roman" panose="02020603050405020304" pitchFamily="18" charset="0"/>
                <a:cs typeface="Times New Roman" panose="02020603050405020304" pitchFamily="18" charset="0"/>
              </a:rPr>
              <a:t>ofertanților </a:t>
            </a:r>
            <a:r>
              <a:rPr lang="ro-RO" sz="1800" dirty="0">
                <a:latin typeface="Times New Roman" panose="02020603050405020304" pitchFamily="18" charset="0"/>
                <a:cs typeface="Times New Roman" panose="02020603050405020304" pitchFamily="18" charset="0"/>
              </a:rPr>
              <a:t>care au depus ofertele </a:t>
            </a:r>
            <a:r>
              <a:rPr lang="ro-RO" sz="1800" dirty="0" smtClean="0">
                <a:latin typeface="Times New Roman" panose="02020603050405020304" pitchFamily="18" charset="0"/>
                <a:cs typeface="Times New Roman" panose="02020603050405020304" pitchFamily="18" charset="0"/>
              </a:rPr>
              <a:t>până </a:t>
            </a:r>
            <a:r>
              <a:rPr lang="ro-RO" sz="1800" dirty="0">
                <a:latin typeface="Times New Roman" panose="02020603050405020304" pitchFamily="18" charset="0"/>
                <a:cs typeface="Times New Roman" panose="02020603050405020304" pitchFamily="18" charset="0"/>
              </a:rPr>
              <a:t>la termenul limită de depunere a ofertelor.</a:t>
            </a:r>
          </a:p>
          <a:p>
            <a:pPr marL="0" algn="just" eaLnBrk="1" fontAlgn="auto" hangingPunct="1">
              <a:spcBef>
                <a:spcPts val="0"/>
              </a:spcBef>
              <a:spcAft>
                <a:spcPts val="0"/>
              </a:spcAft>
              <a:buFont typeface="Wingdings" panose="05000000000000000000" pitchFamily="2" charset="2"/>
              <a:buChar char="ü"/>
              <a:defRPr/>
            </a:pPr>
            <a:endParaRPr lang="ro-RO" sz="1850"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ro-RO" sz="1850" dirty="0"/>
          </a:p>
        </p:txBody>
      </p:sp>
      <p:sp>
        <p:nvSpPr>
          <p:cNvPr id="4" name="Slide Number Placeholder 3"/>
          <p:cNvSpPr>
            <a:spLocks noGrp="1"/>
          </p:cNvSpPr>
          <p:nvPr>
            <p:ph type="sldNum" sz="quarter" idx="12"/>
          </p:nvPr>
        </p:nvSpPr>
        <p:spPr/>
        <p:txBody>
          <a:bodyPr/>
          <a:lstStyle/>
          <a:p>
            <a:pPr>
              <a:defRPr/>
            </a:pPr>
            <a:fld id="{42CF4983-48B4-4950-9B62-65A68E30F967}"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5" y="-76200"/>
            <a:ext cx="7886700" cy="1325563"/>
          </a:xfrm>
        </p:spPr>
        <p:txBody>
          <a:bodyPr rtlCol="0">
            <a:normAutofit/>
          </a:bodyPr>
          <a:lstStyle/>
          <a:p>
            <a:pPr eaLnBrk="1" fontAlgn="auto" hangingPunct="1">
              <a:spcAft>
                <a:spcPts val="0"/>
              </a:spcAft>
              <a:defRPr/>
            </a:pP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EVALUAREA OFERTELOR</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228600" y="914400"/>
          <a:ext cx="8763000" cy="5807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2915DE1B-E632-485F-8485-537E3C1DF9BC}"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5" y="-76200"/>
            <a:ext cx="7886700" cy="1325563"/>
          </a:xfrm>
        </p:spPr>
        <p:txBody>
          <a:bodyPr rtlCol="0">
            <a:normAutofit/>
          </a:bodyPr>
          <a:lstStyle/>
          <a:p>
            <a:pPr eaLnBrk="1" fontAlgn="auto" hangingPunct="1">
              <a:spcAft>
                <a:spcPts val="0"/>
              </a:spcAft>
              <a:defRPr/>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TERMENII DE A</a:t>
            </a:r>
            <a:r>
              <a:rPr lang="ro-RO" sz="2400" b="1" dirty="0" smtClean="0">
                <a:effectLst>
                  <a:outerShdw blurRad="38100" dist="38100" dir="2700000" algn="tl">
                    <a:srgbClr val="000000">
                      <a:alpha val="43137"/>
                    </a:srgbClr>
                  </a:outerShdw>
                </a:effectLst>
                <a:latin typeface="Times New Roman" pitchFamily="18" charset="0"/>
                <a:cs typeface="Times New Roman" pitchFamily="18" charset="0"/>
              </a:rPr>
              <a:t>ȘTEPTARE</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E53BF01-EED0-4904-B4D8-70C04C342D11}" type="slidenum">
              <a:rPr lang="en-US"/>
              <a:pPr>
                <a:defRPr/>
              </a:pPr>
              <a:t>37</a:t>
            </a:fld>
            <a:endParaRPr lang="en-US" dirty="0"/>
          </a:p>
        </p:txBody>
      </p:sp>
      <p:pic>
        <p:nvPicPr>
          <p:cNvPr id="55299" name="Объект 5"/>
          <p:cNvPicPr>
            <a:picLocks noGrp="1" noChangeAspect="1"/>
          </p:cNvPicPr>
          <p:nvPr>
            <p:ph idx="1"/>
          </p:nvPr>
        </p:nvPicPr>
        <p:blipFill>
          <a:blip r:embed="rId2"/>
          <a:srcRect/>
          <a:stretch>
            <a:fillRect/>
          </a:stretch>
        </p:blipFill>
        <p:spPr>
          <a:xfrm>
            <a:off x="628650" y="1490663"/>
            <a:ext cx="7886700" cy="3557587"/>
          </a:xfrm>
        </p:spPr>
      </p:pic>
      <p:sp>
        <p:nvSpPr>
          <p:cNvPr id="55300" name="TextBox 6"/>
          <p:cNvSpPr txBox="1">
            <a:spLocks noChangeArrowheads="1"/>
          </p:cNvSpPr>
          <p:nvPr/>
        </p:nvSpPr>
        <p:spPr bwMode="auto">
          <a:xfrm>
            <a:off x="611188" y="5240338"/>
            <a:ext cx="7753350" cy="923925"/>
          </a:xfrm>
          <a:prstGeom prst="rect">
            <a:avLst/>
          </a:prstGeom>
          <a:noFill/>
          <a:ln w="9525">
            <a:noFill/>
            <a:miter lim="800000"/>
            <a:headEnd/>
            <a:tailEnd/>
          </a:ln>
        </p:spPr>
        <p:txBody>
          <a:bodyPr>
            <a:spAutoFit/>
          </a:bodyPr>
          <a:lstStyle/>
          <a:p>
            <a:r>
              <a:rPr lang="ro-RO">
                <a:latin typeface="Calibri" pitchFamily="34" charset="0"/>
              </a:rPr>
              <a:t>Contractele de achiziții publice/acordurile-cadru încheiate înainte de împlinirea termenelor de mai sus, sunt lovite de nulitate.</a:t>
            </a:r>
            <a:endParaRPr lang="ru-RU"/>
          </a:p>
          <a:p>
            <a:endParaRPr lang="ro-R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E3B2E773-BDEB-4B31-ADAF-711593B9BE54}" type="slidenum">
              <a:rPr lang="de-DE" altLang="en-US" sz="1200" smtClean="0">
                <a:solidFill>
                  <a:srgbClr val="898989"/>
                </a:solidFill>
                <a:latin typeface="Arial" panose="020B0604020202020204" pitchFamily="34" charset="0"/>
                <a:cs typeface="+mn-cs"/>
              </a:rPr>
              <a:pPr>
                <a:spcBef>
                  <a:spcPct val="0"/>
                </a:spcBef>
                <a:buFontTx/>
                <a:buNone/>
                <a:defRPr/>
              </a:pPr>
              <a:t>38</a:t>
            </a:fld>
            <a:endParaRPr lang="de-DE" altLang="en-US" sz="1200" smtClean="0">
              <a:solidFill>
                <a:srgbClr val="898989"/>
              </a:solidFill>
              <a:latin typeface="Arial" panose="020B0604020202020204" pitchFamily="34" charset="0"/>
              <a:cs typeface="+mn-cs"/>
            </a:endParaRPr>
          </a:p>
        </p:txBody>
      </p:sp>
      <p:sp>
        <p:nvSpPr>
          <p:cNvPr id="56322" name="Text Box 2"/>
          <p:cNvSpPr txBox="1">
            <a:spLocks noChangeArrowheads="1"/>
          </p:cNvSpPr>
          <p:nvPr/>
        </p:nvSpPr>
        <p:spPr bwMode="auto">
          <a:xfrm>
            <a:off x="304800" y="1628775"/>
            <a:ext cx="8455025" cy="4094163"/>
          </a:xfrm>
          <a:prstGeom prst="rect">
            <a:avLst/>
          </a:prstGeom>
          <a:noFill/>
          <a:ln w="9525">
            <a:noFill/>
            <a:miter lim="800000"/>
            <a:headEnd/>
            <a:tailEnd/>
          </a:ln>
        </p:spPr>
        <p:txBody>
          <a:bodyPr>
            <a:spAutoFit/>
          </a:bodyPr>
          <a:lstStyle/>
          <a:p>
            <a:pPr algn="just">
              <a:buFont typeface="Wingdings" pitchFamily="2" charset="2"/>
              <a:buChar char="Ø"/>
            </a:pPr>
            <a:r>
              <a:rPr lang="ro-RO" sz="2000">
                <a:latin typeface="Times New Roman" pitchFamily="18" charset="0"/>
                <a:cs typeface="Times New Roman" pitchFamily="18" charset="0"/>
              </a:rPr>
              <a:t>Pot fi corectate doar </a:t>
            </a:r>
            <a:r>
              <a:rPr lang="ro-RO" sz="2000" b="1">
                <a:latin typeface="Times New Roman" pitchFamily="18" charset="0"/>
                <a:cs typeface="Times New Roman" pitchFamily="18" charset="0"/>
              </a:rPr>
              <a:t>greșelile aritmetice depistate </a:t>
            </a:r>
            <a:r>
              <a:rPr lang="ro-RO" sz="2000">
                <a:latin typeface="Times New Roman" pitchFamily="18" charset="0"/>
                <a:cs typeface="Times New Roman" pitchFamily="18" charset="0"/>
              </a:rPr>
              <a:t>în timpul examinării ofertei, cu acordul operatorului economic;</a:t>
            </a:r>
            <a:endParaRPr lang="en-US" sz="2000">
              <a:latin typeface="Times New Roman" pitchFamily="18" charset="0"/>
              <a:cs typeface="Times New Roman" pitchFamily="18" charset="0"/>
            </a:endParaRPr>
          </a:p>
          <a:p>
            <a:pPr algn="just">
              <a:buFont typeface="Wingdings" pitchFamily="2" charset="2"/>
              <a:buChar char="Ø"/>
            </a:pPr>
            <a:r>
              <a:rPr lang="vi-VN" sz="2000">
                <a:latin typeface="Times New Roman" pitchFamily="18" charset="0"/>
                <a:cs typeface="Times New Roman" pitchFamily="18" charset="0"/>
              </a:rPr>
              <a:t> </a:t>
            </a:r>
            <a:r>
              <a:rPr lang="ro-RO" sz="2000">
                <a:latin typeface="Times New Roman" pitchFamily="18" charset="0"/>
                <a:cs typeface="Times New Roman" pitchFamily="18" charset="0"/>
              </a:rPr>
              <a:t>O</a:t>
            </a:r>
            <a:r>
              <a:rPr lang="vi-VN" sz="2000">
                <a:latin typeface="Times New Roman" pitchFamily="18" charset="0"/>
                <a:cs typeface="Times New Roman" pitchFamily="18" charset="0"/>
              </a:rPr>
              <a:t>ferta </a:t>
            </a:r>
            <a:r>
              <a:rPr lang="ro-RO" sz="2000">
                <a:latin typeface="Times New Roman" pitchFamily="18" charset="0"/>
                <a:cs typeface="Times New Roman" pitchFamily="18" charset="0"/>
              </a:rPr>
              <a:t>se va considera </a:t>
            </a:r>
            <a:r>
              <a:rPr lang="vi-VN" sz="2000" b="1">
                <a:latin typeface="Times New Roman" pitchFamily="18" charset="0"/>
                <a:cs typeface="Times New Roman" pitchFamily="18" charset="0"/>
              </a:rPr>
              <a:t>conformă</a:t>
            </a:r>
            <a:r>
              <a:rPr lang="vi-VN" sz="2000">
                <a:latin typeface="Times New Roman" pitchFamily="18" charset="0"/>
                <a:cs typeface="Times New Roman" pitchFamily="18" charset="0"/>
              </a:rPr>
              <a:t> dacă aceasta </a:t>
            </a:r>
            <a:r>
              <a:rPr lang="vi-VN" sz="2000" b="1">
                <a:latin typeface="Times New Roman" pitchFamily="18" charset="0"/>
                <a:cs typeface="Times New Roman" pitchFamily="18" charset="0"/>
              </a:rPr>
              <a:t>conţine abateri neînsemnate</a:t>
            </a:r>
            <a:r>
              <a:rPr lang="vi-VN" sz="2000">
                <a:latin typeface="Times New Roman" pitchFamily="18" charset="0"/>
                <a:cs typeface="Times New Roman" pitchFamily="18" charset="0"/>
              </a:rPr>
              <a:t> de la prevederile documentației de atribuire, erori sau omiteri ce pot fi înlăturate fără a afecta esenţa ei</a:t>
            </a:r>
            <a:r>
              <a:rPr lang="ro-RO" sz="2000">
                <a:latin typeface="Times New Roman" pitchFamily="18" charset="0"/>
                <a:cs typeface="Times New Roman" pitchFamily="18" charset="0"/>
              </a:rPr>
              <a:t>; </a:t>
            </a:r>
          </a:p>
          <a:p>
            <a:pPr algn="just">
              <a:buFont typeface="Wingdings" pitchFamily="2" charset="2"/>
              <a:buChar char="Ø"/>
            </a:pPr>
            <a:r>
              <a:rPr lang="ro-RO" sz="2000">
                <a:latin typeface="Times New Roman" pitchFamily="18" charset="0"/>
                <a:cs typeface="Times New Roman" pitchFamily="18" charset="0"/>
              </a:rPr>
              <a:t> Decizia – </a:t>
            </a:r>
            <a:r>
              <a:rPr lang="ro-RO" sz="2000" b="1">
                <a:latin typeface="Times New Roman" pitchFamily="18" charset="0"/>
                <a:cs typeface="Times New Roman" pitchFamily="18" charset="0"/>
              </a:rPr>
              <a:t>vot deschis </a:t>
            </a:r>
            <a:r>
              <a:rPr lang="ro-RO" sz="2000">
                <a:latin typeface="Times New Roman" pitchFamily="18" charset="0"/>
                <a:cs typeface="Times New Roman" pitchFamily="18" charset="0"/>
              </a:rPr>
              <a:t>cu simpla majoritate de voturi;</a:t>
            </a:r>
          </a:p>
          <a:p>
            <a:pPr algn="just">
              <a:buFont typeface="Wingdings" pitchFamily="2" charset="2"/>
              <a:buChar char="Ø"/>
            </a:pPr>
            <a:r>
              <a:rPr lang="ro-RO" sz="2000">
                <a:latin typeface="Times New Roman" pitchFamily="18" charset="0"/>
                <a:cs typeface="Times New Roman" pitchFamily="18" charset="0"/>
              </a:rPr>
              <a:t> Evaluarea ofertelor se finalizează prin întocmirea </a:t>
            </a:r>
            <a:r>
              <a:rPr lang="ro-RO" sz="2000" b="1">
                <a:latin typeface="Times New Roman" pitchFamily="18" charset="0"/>
                <a:cs typeface="Times New Roman" pitchFamily="18" charset="0"/>
              </a:rPr>
              <a:t>procesului-verbal de evaluare </a:t>
            </a:r>
            <a:r>
              <a:rPr lang="ro-RO" sz="2000">
                <a:latin typeface="Times New Roman" pitchFamily="18" charset="0"/>
                <a:cs typeface="Times New Roman" pitchFamily="18" charset="0"/>
              </a:rPr>
              <a:t>consemnat de către toți membrii grupului de lucru;</a:t>
            </a:r>
          </a:p>
          <a:p>
            <a:pPr algn="just">
              <a:buFont typeface="Wingdings" pitchFamily="2" charset="2"/>
              <a:buChar char="Ø"/>
            </a:pPr>
            <a:r>
              <a:rPr lang="ro-RO" sz="2000">
                <a:latin typeface="Times New Roman" pitchFamily="18" charset="0"/>
                <a:cs typeface="Times New Roman" pitchFamily="18" charset="0"/>
              </a:rPr>
              <a:t> </a:t>
            </a:r>
            <a:r>
              <a:rPr lang="ro-RO" sz="2000" b="1">
                <a:latin typeface="Times New Roman" pitchFamily="18" charset="0"/>
                <a:cs typeface="Times New Roman" pitchFamily="18" charset="0"/>
              </a:rPr>
              <a:t>Opiniile separate </a:t>
            </a:r>
            <a:r>
              <a:rPr lang="ro-RO" sz="2000">
                <a:latin typeface="Times New Roman" pitchFamily="18" charset="0"/>
                <a:cs typeface="Times New Roman" pitchFamily="18" charset="0"/>
              </a:rPr>
              <a:t>se consemnează în procesul-verbal cu indicarea </a:t>
            </a:r>
            <a:r>
              <a:rPr lang="ro-RO" sz="2000" b="1">
                <a:latin typeface="Times New Roman" pitchFamily="18" charset="0"/>
                <a:cs typeface="Times New Roman" pitchFamily="18" charset="0"/>
              </a:rPr>
              <a:t>motivelor</a:t>
            </a:r>
            <a:r>
              <a:rPr lang="ro-RO" sz="2000">
                <a:latin typeface="Times New Roman" pitchFamily="18" charset="0"/>
                <a:cs typeface="Times New Roman" pitchFamily="18" charset="0"/>
              </a:rPr>
              <a:t> clare privind dezacordul cu decizia luată;</a:t>
            </a:r>
          </a:p>
          <a:p>
            <a:pPr algn="just">
              <a:buFont typeface="Wingdings" pitchFamily="2" charset="2"/>
              <a:buChar char="Ø"/>
            </a:pPr>
            <a:r>
              <a:rPr lang="ro-RO" sz="2000">
                <a:latin typeface="Times New Roman" pitchFamily="18" charset="0"/>
                <a:cs typeface="Times New Roman" pitchFamily="18" charset="0"/>
              </a:rPr>
              <a:t> </a:t>
            </a:r>
            <a:r>
              <a:rPr lang="vi-VN" sz="2000">
                <a:latin typeface="Times New Roman" pitchFamily="18" charset="0"/>
                <a:cs typeface="Times New Roman" pitchFamily="18" charset="0"/>
              </a:rPr>
              <a:t>Informaţia privind examinarea, evaluarea şi compararea </a:t>
            </a:r>
            <a:r>
              <a:rPr lang="vi-VN" sz="2000" b="1">
                <a:latin typeface="Times New Roman" pitchFamily="18" charset="0"/>
                <a:cs typeface="Times New Roman" pitchFamily="18" charset="0"/>
              </a:rPr>
              <a:t>ofertelor nu va fi divulgată</a:t>
            </a:r>
            <a:r>
              <a:rPr lang="vi-VN" sz="2000">
                <a:latin typeface="Times New Roman" pitchFamily="18" charset="0"/>
                <a:cs typeface="Times New Roman" pitchFamily="18" charset="0"/>
              </a:rPr>
              <a:t> ofertanţilor sau altor persoane neimplicate oficial în aceste proceduri sau în determinarea ofertei cîştigătoare.</a:t>
            </a:r>
            <a:endParaRPr lang="ro-RO" sz="2000">
              <a:latin typeface="Times New Roman" pitchFamily="18" charset="0"/>
              <a:cs typeface="Times New Roman" pitchFamily="18" charset="0"/>
            </a:endParaRPr>
          </a:p>
        </p:txBody>
      </p:sp>
      <p:sp>
        <p:nvSpPr>
          <p:cNvPr id="2" name="Rectangle 1"/>
          <p:cNvSpPr/>
          <p:nvPr/>
        </p:nvSpPr>
        <p:spPr>
          <a:xfrm>
            <a:off x="-228600" y="225425"/>
            <a:ext cx="4572000" cy="708025"/>
          </a:xfrm>
          <a:prstGeom prst="rect">
            <a:avLst/>
          </a:prstGeom>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EXAMINAREA, EVALUAREA ȘI COMPARAREA OFERTELOR</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15C595C4-5C4B-491C-A59B-33D5393208D5}" type="slidenum">
              <a:rPr lang="de-DE" altLang="en-US" sz="1200" smtClean="0">
                <a:solidFill>
                  <a:srgbClr val="898989"/>
                </a:solidFill>
                <a:latin typeface="Arial" panose="020B0604020202020204" pitchFamily="34" charset="0"/>
                <a:cs typeface="+mn-cs"/>
              </a:rPr>
              <a:pPr>
                <a:spcBef>
                  <a:spcPct val="0"/>
                </a:spcBef>
                <a:buFontTx/>
                <a:buNone/>
                <a:defRPr/>
              </a:pPr>
              <a:t>39</a:t>
            </a:fld>
            <a:endParaRPr lang="de-DE" altLang="en-US" sz="1200" dirty="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36867" name="Rectangle 6"/>
          <p:cNvSpPr>
            <a:spLocks noChangeArrowheads="1"/>
          </p:cNvSpPr>
          <p:nvPr/>
        </p:nvSpPr>
        <p:spPr bwMode="auto">
          <a:xfrm>
            <a:off x="-33338" y="228600"/>
            <a:ext cx="5062538" cy="1016000"/>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SITUAȚII DE EXCLUDERE DIN PROCEDURA DE ATRIBUIRE A CONTRACTULUI</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7348" name="Rectangle 7"/>
          <p:cNvSpPr>
            <a:spLocks noChangeArrowheads="1"/>
          </p:cNvSpPr>
          <p:nvPr/>
        </p:nvSpPr>
        <p:spPr bwMode="auto">
          <a:xfrm>
            <a:off x="304800" y="1435100"/>
            <a:ext cx="8480425" cy="5478463"/>
          </a:xfrm>
          <a:prstGeom prst="rect">
            <a:avLst/>
          </a:prstGeom>
          <a:noFill/>
          <a:ln w="9525">
            <a:noFill/>
            <a:miter lim="800000"/>
            <a:headEnd/>
            <a:tailEnd/>
          </a:ln>
        </p:spPr>
        <p:txBody>
          <a:bodyPr>
            <a:spAutoFit/>
          </a:bodyPr>
          <a:lstStyle/>
          <a:p>
            <a:pPr algn="just">
              <a:lnSpc>
                <a:spcPct val="150000"/>
              </a:lnSpc>
              <a:spcBef>
                <a:spcPts val="600"/>
              </a:spcBef>
              <a:buFont typeface="Wingdings" pitchFamily="2" charset="2"/>
              <a:buChar char="Ø"/>
            </a:pPr>
            <a:r>
              <a:rPr lang="ro-RO" sz="2000">
                <a:latin typeface="Times New Roman" pitchFamily="18" charset="0"/>
                <a:cs typeface="Times New Roman" pitchFamily="18" charset="0"/>
              </a:rPr>
              <a:t>Autoritatea contractantă are obligaţia de a </a:t>
            </a:r>
            <a:r>
              <a:rPr lang="ro-RO" sz="2000" b="1">
                <a:latin typeface="Times New Roman" pitchFamily="18" charset="0"/>
                <a:cs typeface="Times New Roman" pitchFamily="18" charset="0"/>
              </a:rPr>
              <a:t>exclude</a:t>
            </a:r>
            <a:r>
              <a:rPr lang="ro-RO" sz="2000">
                <a:latin typeface="Times New Roman" pitchFamily="18" charset="0"/>
                <a:cs typeface="Times New Roman" pitchFamily="18" charset="0"/>
              </a:rPr>
              <a:t> din procedura de atribuire a contractului de achiziţii publice orice ofertant sau candidat care se află în oricare dintre următoarele situaţii:  </a:t>
            </a:r>
          </a:p>
          <a:p>
            <a:pPr algn="just">
              <a:lnSpc>
                <a:spcPct val="150000"/>
              </a:lnSpc>
              <a:spcBef>
                <a:spcPts val="600"/>
              </a:spcBef>
              <a:buFont typeface="Wingdings" pitchFamily="2" charset="2"/>
              <a:buChar char="Ø"/>
            </a:pPr>
            <a:r>
              <a:rPr lang="ro-RO" sz="2000">
                <a:latin typeface="Times New Roman" pitchFamily="18" charset="0"/>
                <a:cs typeface="Times New Roman" pitchFamily="18" charset="0"/>
              </a:rPr>
              <a:t> În ultimii 5 ani, a fost condamnat, prin hotărîrea definitivă a unei instanţe judecătoreşti, pentru participare la activităţi ale unei organizaţii sau grupări criminale, pentru corupţie, pentru fraudă şi/sau pentru spălare de bani. </a:t>
            </a:r>
          </a:p>
          <a:p>
            <a:pPr algn="just">
              <a:lnSpc>
                <a:spcPct val="150000"/>
              </a:lnSpc>
              <a:spcBef>
                <a:spcPts val="600"/>
              </a:spcBef>
              <a:buFont typeface="Wingdings" pitchFamily="2" charset="2"/>
              <a:buChar char="Ø"/>
            </a:pPr>
            <a:r>
              <a:rPr lang="ro-RO" sz="2000">
                <a:latin typeface="Times New Roman" pitchFamily="18" charset="0"/>
                <a:cs typeface="Times New Roman" pitchFamily="18" charset="0"/>
              </a:rPr>
              <a:t> A fost condamnat, în ultimii 3 ani, prin hotărîrea definitivă a unei instanţe judecătoreşti, pentru o faptă care a adus atingere eticii profesionale sau pentru comiterea unei greşeli în materie profesională;</a:t>
            </a:r>
          </a:p>
          <a:p>
            <a:pPr algn="just">
              <a:lnSpc>
                <a:spcPct val="150000"/>
              </a:lnSpc>
              <a:spcBef>
                <a:spcPts val="600"/>
              </a:spcBef>
              <a:buFont typeface="Wingdings" pitchFamily="2" charset="2"/>
              <a:buChar char="Ø"/>
            </a:pPr>
            <a:r>
              <a:rPr lang="ro-RO" sz="2000">
                <a:latin typeface="Times New Roman" pitchFamily="18" charset="0"/>
                <a:cs typeface="Times New Roman" pitchFamily="18" charset="0"/>
              </a:rPr>
              <a:t> Se află în proces de insolvabilitate ca urmare a hotărîrii judecătoreşti;  </a:t>
            </a:r>
          </a:p>
          <a:p>
            <a:pPr algn="just">
              <a:lnSpc>
                <a:spcPct val="150000"/>
              </a:lnSpc>
              <a:spcBef>
                <a:spcPts val="600"/>
              </a:spcBef>
              <a:buFont typeface="Wingdings" pitchFamily="2" charset="2"/>
              <a:buChar char="Ø"/>
            </a:pPr>
            <a:r>
              <a:rPr lang="ro-RO" sz="2000">
                <a:latin typeface="Times New Roman" pitchFamily="18" charset="0"/>
                <a:cs typeface="Times New Roman" pitchFamily="18" charset="0"/>
              </a:rPr>
              <a:t> Este inclus în Lista de interdicţie a operatorilor economici;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8600" y="0"/>
            <a:ext cx="4419600" cy="1325563"/>
          </a:xfrm>
        </p:spPr>
        <p:txBody>
          <a:bodyPr/>
          <a:lstStyle/>
          <a:p>
            <a:pPr algn="ctr" eaLnBrk="1" hangingPunct="1"/>
            <a:r>
              <a:rPr lang="ru-RU" sz="2400" b="1" smtClean="0">
                <a:latin typeface="Times New Roman" pitchFamily="18" charset="0"/>
                <a:cs typeface="Times New Roman" pitchFamily="18" charset="0"/>
              </a:rPr>
              <a:t>COMPONEN</a:t>
            </a:r>
            <a:r>
              <a:rPr lang="ro-RO" sz="2400" b="1" smtClean="0">
                <a:latin typeface="Times New Roman" pitchFamily="18" charset="0"/>
                <a:cs typeface="Times New Roman" pitchFamily="18" charset="0"/>
              </a:rPr>
              <a:t>Ț</a:t>
            </a:r>
            <a:r>
              <a:rPr lang="ru-RU" sz="2400" b="1" smtClean="0">
                <a:latin typeface="Times New Roman" pitchFamily="18" charset="0"/>
                <a:cs typeface="Times New Roman" pitchFamily="18" charset="0"/>
              </a:rPr>
              <a:t>A INSTITUȚIONALĂ</a:t>
            </a:r>
            <a:endParaRPr lang="en-GB" sz="2400" b="1" smtClean="0">
              <a:latin typeface="Times New Roman" pitchFamily="18" charset="0"/>
              <a:cs typeface="Times New Roman" pitchFamily="18" charset="0"/>
            </a:endParaRPr>
          </a:p>
        </p:txBody>
      </p:sp>
      <p:sp>
        <p:nvSpPr>
          <p:cNvPr id="20482" name="Content Placeholder 2"/>
          <p:cNvSpPr>
            <a:spLocks noGrp="1"/>
          </p:cNvSpPr>
          <p:nvPr>
            <p:ph idx="1"/>
          </p:nvPr>
        </p:nvSpPr>
        <p:spPr>
          <a:xfrm>
            <a:off x="381000" y="2187575"/>
            <a:ext cx="8572500" cy="4351338"/>
          </a:xfrm>
        </p:spPr>
        <p:txBody>
          <a:bodyPr/>
          <a:lstStyle/>
          <a:p>
            <a:pPr marL="0" algn="just" eaLnBrk="1" hangingPunct="1"/>
            <a:r>
              <a:rPr lang="ru-RU" sz="2000" b="1" smtClean="0">
                <a:latin typeface="Times New Roman" pitchFamily="18" charset="0"/>
                <a:cs typeface="Times New Roman" pitchFamily="18" charset="0"/>
              </a:rPr>
              <a:t>AGENȚIA ACHIZIȚII PUBLICE </a:t>
            </a:r>
            <a:r>
              <a:rPr lang="ru-RU" sz="2000" smtClean="0">
                <a:latin typeface="Times New Roman" pitchFamily="18" charset="0"/>
                <a:cs typeface="Times New Roman" pitchFamily="18" charset="0"/>
              </a:rPr>
              <a:t>- autoritate administrativă de specialitate din subordinea </a:t>
            </a:r>
            <a:r>
              <a:rPr lang="ru-RU" sz="2000" b="1" smtClean="0">
                <a:latin typeface="Times New Roman" pitchFamily="18" charset="0"/>
                <a:cs typeface="Times New Roman" pitchFamily="18" charset="0"/>
              </a:rPr>
              <a:t>Ministerului Finanțelor</a:t>
            </a:r>
            <a:r>
              <a:rPr lang="ru-RU" sz="2000" smtClean="0">
                <a:latin typeface="Times New Roman" pitchFamily="18" charset="0"/>
                <a:cs typeface="Times New Roman" pitchFamily="18" charset="0"/>
              </a:rPr>
              <a:t>, constituită în scopul efectuării supravegherii, controlului ex-post și coordonării interramurale în domeniul achizițiilor publice;</a:t>
            </a:r>
          </a:p>
          <a:p>
            <a:pPr marL="0" algn="just" eaLnBrk="1" hangingPunct="1"/>
            <a:r>
              <a:rPr lang="ru-RU" sz="2000" b="1" smtClean="0">
                <a:latin typeface="Times New Roman" pitchFamily="18" charset="0"/>
                <a:cs typeface="Times New Roman" pitchFamily="18" charset="0"/>
              </a:rPr>
              <a:t>AGENȚIA NAȚIONALĂ DE SOLUȚIONARE A CONTESTAȚIILOR </a:t>
            </a:r>
            <a:r>
              <a:rPr lang="ru-RU" sz="2000" smtClean="0">
                <a:latin typeface="Times New Roman" pitchFamily="18" charset="0"/>
                <a:cs typeface="Times New Roman" pitchFamily="18" charset="0"/>
              </a:rPr>
              <a:t>- </a:t>
            </a:r>
            <a:r>
              <a:rPr lang="en-GB"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autoritate publică autonomă și independentă față de alte autorități publice, față de persoane fizice și juridice, care examinează contestațiile formulate în</a:t>
            </a:r>
            <a:r>
              <a:rPr lang="en-GB"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cadrul</a:t>
            </a:r>
            <a:r>
              <a:rPr lang="en-GB" sz="2000" smtClean="0">
                <a:latin typeface="Times New Roman" pitchFamily="18" charset="0"/>
                <a:cs typeface="Times New Roman" pitchFamily="18" charset="0"/>
              </a:rPr>
              <a:t> procedurilor de achiziţie </a:t>
            </a:r>
            <a:r>
              <a:rPr lang="ru-RU" sz="2000" smtClean="0">
                <a:latin typeface="Times New Roman" pitchFamily="18" charset="0"/>
                <a:cs typeface="Times New Roman" pitchFamily="18" charset="0"/>
              </a:rPr>
              <a:t>publică;</a:t>
            </a:r>
          </a:p>
          <a:p>
            <a:pPr marL="0" algn="just" eaLnBrk="1" hangingPunct="1"/>
            <a:r>
              <a:rPr lang="ru-RU" sz="2000" smtClean="0">
                <a:latin typeface="Times New Roman" pitchFamily="18" charset="0"/>
                <a:cs typeface="Times New Roman" pitchFamily="18" charset="0"/>
              </a:rPr>
              <a:t>Alte instituții specifice, care contribuie la reglementarea și supravegherea modului de atribuire a contractelor de achiziții publice.</a:t>
            </a:r>
          </a:p>
        </p:txBody>
      </p:sp>
      <p:sp>
        <p:nvSpPr>
          <p:cNvPr id="4" name="Slide Number Placeholder 3"/>
          <p:cNvSpPr>
            <a:spLocks noGrp="1"/>
          </p:cNvSpPr>
          <p:nvPr>
            <p:ph type="sldNum" sz="quarter" idx="12"/>
          </p:nvPr>
        </p:nvSpPr>
        <p:spPr/>
        <p:txBody>
          <a:bodyPr/>
          <a:lstStyle/>
          <a:p>
            <a:pPr>
              <a:defRPr/>
            </a:pPr>
            <a:fld id="{D9B46C83-C1E6-484D-92BA-9599A33B9129}"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3BF4B3B1-4824-4DC2-B131-A82B85FEE142}" type="slidenum">
              <a:rPr lang="de-DE" altLang="en-US" sz="1200" smtClean="0">
                <a:solidFill>
                  <a:srgbClr val="898989"/>
                </a:solidFill>
                <a:latin typeface="Arial" panose="020B0604020202020204" pitchFamily="34" charset="0"/>
                <a:cs typeface="+mn-cs"/>
              </a:rPr>
              <a:pPr>
                <a:spcBef>
                  <a:spcPct val="0"/>
                </a:spcBef>
                <a:buFontTx/>
                <a:buNone/>
                <a:defRPr/>
              </a:pPr>
              <a:t>40</a:t>
            </a:fld>
            <a:endParaRPr lang="de-DE" altLang="en-US" sz="1200" dirty="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36867" name="Rectangle 6"/>
          <p:cNvSpPr>
            <a:spLocks noChangeArrowheads="1"/>
          </p:cNvSpPr>
          <p:nvPr/>
        </p:nvSpPr>
        <p:spPr bwMode="auto">
          <a:xfrm>
            <a:off x="-33338" y="228600"/>
            <a:ext cx="5062538" cy="1016000"/>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SITUAȚII DE EXCLUDERE DIN PROCEDURA DE ATRIBUIRE A CONTRACTULUI</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8372" name="Rectangle 7"/>
          <p:cNvSpPr>
            <a:spLocks noChangeArrowheads="1"/>
          </p:cNvSpPr>
          <p:nvPr/>
        </p:nvSpPr>
        <p:spPr bwMode="auto">
          <a:xfrm>
            <a:off x="431800" y="1700213"/>
            <a:ext cx="8353425" cy="4864100"/>
          </a:xfrm>
          <a:prstGeom prst="rect">
            <a:avLst/>
          </a:prstGeom>
          <a:noFill/>
          <a:ln w="9525">
            <a:noFill/>
            <a:miter lim="800000"/>
            <a:headEnd/>
            <a:tailEnd/>
          </a:ln>
        </p:spPr>
        <p:txBody>
          <a:bodyPr>
            <a:spAutoFit/>
          </a:bodyPr>
          <a:lstStyle/>
          <a:p>
            <a:pPr algn="just">
              <a:spcBef>
                <a:spcPts val="600"/>
              </a:spcBef>
              <a:buFont typeface="Wingdings" pitchFamily="2" charset="2"/>
              <a:buChar char="Ø"/>
            </a:pPr>
            <a:r>
              <a:rPr lang="ro-RO" sz="2000">
                <a:latin typeface="Times New Roman" pitchFamily="18" charset="0"/>
                <a:cs typeface="Times New Roman" pitchFamily="18" charset="0"/>
              </a:rPr>
              <a:t> Două sau mai multe oferte individuale / comune;</a:t>
            </a:r>
          </a:p>
          <a:p>
            <a:pPr algn="just">
              <a:spcBef>
                <a:spcPts val="600"/>
              </a:spcBef>
              <a:buFont typeface="Wingdings" pitchFamily="2" charset="2"/>
              <a:buChar char="Ø"/>
            </a:pPr>
            <a:r>
              <a:rPr lang="ro-RO" sz="2000">
                <a:latin typeface="Times New Roman" pitchFamily="18" charset="0"/>
                <a:cs typeface="Times New Roman" pitchFamily="18" charset="0"/>
              </a:rPr>
              <a:t> O ofertă individuală, o ofertă comună;</a:t>
            </a:r>
          </a:p>
          <a:p>
            <a:pPr algn="just">
              <a:spcBef>
                <a:spcPts val="600"/>
              </a:spcBef>
              <a:buFont typeface="Wingdings" pitchFamily="2" charset="2"/>
              <a:buChar char="Ø"/>
            </a:pPr>
            <a:r>
              <a:rPr lang="ro-RO" sz="2000">
                <a:latin typeface="Times New Roman" pitchFamily="18" charset="0"/>
                <a:cs typeface="Times New Roman" pitchFamily="18" charset="0"/>
              </a:rPr>
              <a:t> Oferta individuală/comună  + subcontractant în cadrul altei oferte;</a:t>
            </a:r>
          </a:p>
          <a:p>
            <a:pPr algn="just">
              <a:spcBef>
                <a:spcPts val="600"/>
              </a:spcBef>
              <a:buFont typeface="Wingdings" pitchFamily="2" charset="2"/>
              <a:buChar char="Ø"/>
            </a:pPr>
            <a:r>
              <a:rPr lang="ro-RO" sz="2000">
                <a:latin typeface="Times New Roman" pitchFamily="18" charset="0"/>
                <a:cs typeface="Times New Roman" pitchFamily="18" charset="0"/>
              </a:rPr>
              <a:t> Candidatul, ofertantul, ofertantul asociat, subcontractantul este implicat în </a:t>
            </a:r>
            <a:r>
              <a:rPr lang="ro-RO" sz="2000" b="1">
                <a:latin typeface="Times New Roman" pitchFamily="18" charset="0"/>
                <a:cs typeface="Times New Roman" pitchFamily="18" charset="0"/>
              </a:rPr>
              <a:t>procesul de verificare/evaluare</a:t>
            </a:r>
            <a:r>
              <a:rPr lang="ro-RO" sz="2000">
                <a:latin typeface="Times New Roman" pitchFamily="18" charset="0"/>
                <a:cs typeface="Times New Roman" pitchFamily="18" charset="0"/>
              </a:rPr>
              <a:t> a candidaturilor/</a:t>
            </a: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ofertelor</a:t>
            </a:r>
            <a:r>
              <a:rPr lang="en-US" sz="2000">
                <a:latin typeface="Times New Roman" pitchFamily="18" charset="0"/>
                <a:cs typeface="Times New Roman" pitchFamily="18" charset="0"/>
              </a:rPr>
              <a:t>;</a:t>
            </a:r>
          </a:p>
          <a:p>
            <a:pPr algn="just">
              <a:spcBef>
                <a:spcPts val="600"/>
              </a:spcBef>
              <a:buFont typeface="Wingdings" pitchFamily="2" charset="2"/>
              <a:buChar char="Ø"/>
            </a:pP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Candidatul, ofertantul, ofertantul asociat, subcontractantul a participat la </a:t>
            </a:r>
            <a:r>
              <a:rPr lang="ro-RO" sz="2000" b="1">
                <a:latin typeface="Times New Roman" pitchFamily="18" charset="0"/>
                <a:cs typeface="Times New Roman" pitchFamily="18" charset="0"/>
              </a:rPr>
              <a:t>întocmirea documentației de atribuire</a:t>
            </a:r>
            <a:r>
              <a:rPr lang="ro-RO" sz="2000">
                <a:latin typeface="Times New Roman" pitchFamily="18" charset="0"/>
                <a:cs typeface="Times New Roman" pitchFamily="18" charset="0"/>
              </a:rPr>
              <a:t>, în cazul în care implicarea este de natură să distorsioneze concurența;</a:t>
            </a:r>
          </a:p>
          <a:p>
            <a:pPr algn="just">
              <a:spcBef>
                <a:spcPts val="600"/>
              </a:spcBef>
              <a:buFont typeface="Wingdings" pitchFamily="2" charset="2"/>
              <a:buChar char="Ø"/>
            </a:pPr>
            <a:r>
              <a:rPr lang="ro-RO" sz="2000">
                <a:latin typeface="Times New Roman" pitchFamily="18" charset="0"/>
                <a:cs typeface="Times New Roman" pitchFamily="18" charset="0"/>
              </a:rPr>
              <a:t> N</a:t>
            </a:r>
            <a:r>
              <a:rPr lang="vi-VN" sz="2000">
                <a:latin typeface="Times New Roman" pitchFamily="18" charset="0"/>
                <a:cs typeface="Times New Roman" pitchFamily="18" charset="0"/>
              </a:rPr>
              <a:t>u şi-a îndeplinit </a:t>
            </a:r>
            <a:r>
              <a:rPr lang="vi-VN" sz="2000" b="1">
                <a:latin typeface="Times New Roman" pitchFamily="18" charset="0"/>
                <a:cs typeface="Times New Roman" pitchFamily="18" charset="0"/>
              </a:rPr>
              <a:t>obligaţiile de plată</a:t>
            </a:r>
            <a:r>
              <a:rPr lang="vi-VN" sz="2000">
                <a:latin typeface="Times New Roman" pitchFamily="18" charset="0"/>
                <a:cs typeface="Times New Roman" pitchFamily="18" charset="0"/>
              </a:rPr>
              <a:t> a impozitelor, taxelor şi contribuţiilor de asigurări sociale în conformitate cu prevederile legale în vigoare în Republica Moldova sau în ţara în care este stabilit;</a:t>
            </a:r>
            <a:endParaRPr lang="ro-RO" sz="2000">
              <a:latin typeface="Times New Roman" pitchFamily="18" charset="0"/>
              <a:cs typeface="Times New Roman" pitchFamily="18" charset="0"/>
            </a:endParaRPr>
          </a:p>
          <a:p>
            <a:pPr algn="just">
              <a:spcBef>
                <a:spcPts val="600"/>
              </a:spcBef>
              <a:buFont typeface="Wingdings" pitchFamily="2" charset="2"/>
              <a:buChar char="Ø"/>
            </a:pPr>
            <a:r>
              <a:rPr lang="ro-RO" sz="2000">
                <a:latin typeface="Times New Roman" pitchFamily="18" charset="0"/>
                <a:cs typeface="Times New Roman" pitchFamily="18" charset="0"/>
              </a:rPr>
              <a:t> A</a:t>
            </a:r>
            <a:r>
              <a:rPr lang="vi-VN" sz="2000">
                <a:latin typeface="Times New Roman" pitchFamily="18" charset="0"/>
                <a:cs typeface="Times New Roman" pitchFamily="18" charset="0"/>
              </a:rPr>
              <a:t> prezentat </a:t>
            </a:r>
            <a:r>
              <a:rPr lang="vi-VN" sz="2000" b="1">
                <a:latin typeface="Times New Roman" pitchFamily="18" charset="0"/>
                <a:cs typeface="Times New Roman" pitchFamily="18" charset="0"/>
              </a:rPr>
              <a:t>informaţii false</a:t>
            </a:r>
            <a:r>
              <a:rPr lang="vi-VN" sz="2000">
                <a:latin typeface="Times New Roman" pitchFamily="18" charset="0"/>
                <a:cs typeface="Times New Roman" pitchFamily="18" charset="0"/>
              </a:rPr>
              <a:t> sau </a:t>
            </a:r>
            <a:r>
              <a:rPr lang="vi-VN" sz="2000" b="1">
                <a:latin typeface="Times New Roman" pitchFamily="18" charset="0"/>
                <a:cs typeface="Times New Roman" pitchFamily="18" charset="0"/>
              </a:rPr>
              <a:t>nu a prezentat informaţiile solicitate </a:t>
            </a:r>
            <a:r>
              <a:rPr lang="vi-VN" sz="2000">
                <a:latin typeface="Times New Roman" pitchFamily="18" charset="0"/>
                <a:cs typeface="Times New Roman" pitchFamily="18" charset="0"/>
              </a:rPr>
              <a:t>de către autoritatea contractantă în scopul demonstrării îndeplinirii </a:t>
            </a:r>
            <a:r>
              <a:rPr lang="vi-VN" sz="2000" b="1">
                <a:latin typeface="Times New Roman" pitchFamily="18" charset="0"/>
                <a:cs typeface="Times New Roman" pitchFamily="18" charset="0"/>
              </a:rPr>
              <a:t>criteriilor de calificare şi selecţie</a:t>
            </a:r>
            <a:r>
              <a:rPr lang="vi-VN" sz="2000">
                <a:latin typeface="Times New Roman" pitchFamily="18" charset="0"/>
                <a:cs typeface="Times New Roman" pitchFamily="18" charset="0"/>
              </a:rPr>
              <a:t>;</a:t>
            </a:r>
            <a:endParaRPr lang="ro-RO"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5716BFF5-04AF-46C9-BD3D-840C66511E93}" type="slidenum">
              <a:rPr lang="de-DE" altLang="en-US" sz="1200" smtClean="0">
                <a:solidFill>
                  <a:srgbClr val="898989"/>
                </a:solidFill>
                <a:latin typeface="Arial" panose="020B0604020202020204" pitchFamily="34" charset="0"/>
                <a:cs typeface="+mn-cs"/>
              </a:rPr>
              <a:pPr>
                <a:spcBef>
                  <a:spcPct val="0"/>
                </a:spcBef>
                <a:buFontTx/>
                <a:buNone/>
                <a:defRPr/>
              </a:pPr>
              <a:t>41</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37891" name="Rectangle 6"/>
          <p:cNvSpPr>
            <a:spLocks noChangeArrowheads="1"/>
          </p:cNvSpPr>
          <p:nvPr/>
        </p:nvSpPr>
        <p:spPr bwMode="auto">
          <a:xfrm>
            <a:off x="-26988" y="174625"/>
            <a:ext cx="4979988" cy="1016000"/>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SITUAȚII DE EXCLUDERE DIN PROCEDURA DE ATRIBUIRE A CONTRACTULUI</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9396" name="Rectangle 7"/>
          <p:cNvSpPr>
            <a:spLocks noChangeArrowheads="1"/>
          </p:cNvSpPr>
          <p:nvPr/>
        </p:nvSpPr>
        <p:spPr bwMode="auto">
          <a:xfrm>
            <a:off x="395288" y="1773238"/>
            <a:ext cx="8532812" cy="4554537"/>
          </a:xfrm>
          <a:prstGeom prst="rect">
            <a:avLst/>
          </a:prstGeom>
          <a:noFill/>
          <a:ln w="9525">
            <a:noFill/>
            <a:miter lim="800000"/>
            <a:headEnd/>
            <a:tailEnd/>
          </a:ln>
        </p:spPr>
        <p:txBody>
          <a:bodyPr>
            <a:spAutoFit/>
          </a:bodyPr>
          <a:lstStyle/>
          <a:p>
            <a:pPr algn="just">
              <a:spcBef>
                <a:spcPts val="1200"/>
              </a:spcBef>
              <a:buFont typeface="Wingdings" pitchFamily="2" charset="2"/>
              <a:buChar char="Ø"/>
            </a:pPr>
            <a:r>
              <a:rPr lang="ro-RO" sz="2000">
                <a:latin typeface="Times New Roman" pitchFamily="18" charset="0"/>
                <a:cs typeface="Times New Roman" pitchFamily="18" charset="0"/>
              </a:rPr>
              <a:t> O</a:t>
            </a:r>
            <a:r>
              <a:rPr lang="vi-VN" sz="2000">
                <a:latin typeface="Times New Roman" pitchFamily="18" charset="0"/>
                <a:cs typeface="Times New Roman" pitchFamily="18" charset="0"/>
              </a:rPr>
              <a:t>ferta </a:t>
            </a:r>
            <a:r>
              <a:rPr lang="vi-VN" sz="2000" b="1">
                <a:latin typeface="Times New Roman" pitchFamily="18" charset="0"/>
                <a:cs typeface="Times New Roman" pitchFamily="18" charset="0"/>
              </a:rPr>
              <a:t>nu corespunde cerinţelor </a:t>
            </a:r>
            <a:r>
              <a:rPr lang="vi-VN" sz="2000">
                <a:latin typeface="Times New Roman" pitchFamily="18" charset="0"/>
                <a:cs typeface="Times New Roman" pitchFamily="18" charset="0"/>
              </a:rPr>
              <a:t>expuse în documentația de atribuire;</a:t>
            </a:r>
            <a:endParaRPr lang="ro-RO" sz="2000">
              <a:latin typeface="Times New Roman" pitchFamily="18" charset="0"/>
              <a:cs typeface="Times New Roman" pitchFamily="18" charset="0"/>
            </a:endParaRPr>
          </a:p>
          <a:p>
            <a:pPr algn="just">
              <a:spcBef>
                <a:spcPts val="1200"/>
              </a:spcBef>
              <a:buFont typeface="Wingdings" pitchFamily="2" charset="2"/>
              <a:buChar char="Ø"/>
            </a:pPr>
            <a:r>
              <a:rPr lang="ro-RO" sz="2000">
                <a:latin typeface="Times New Roman" pitchFamily="18" charset="0"/>
                <a:cs typeface="Times New Roman" pitchFamily="18" charset="0"/>
              </a:rPr>
              <a:t> N</a:t>
            </a:r>
            <a:r>
              <a:rPr lang="vi-VN" sz="2000">
                <a:latin typeface="Times New Roman" pitchFamily="18" charset="0"/>
                <a:cs typeface="Times New Roman" pitchFamily="18" charset="0"/>
              </a:rPr>
              <a:t>u</a:t>
            </a:r>
            <a:r>
              <a:rPr lang="ro-RO" sz="2000">
                <a:latin typeface="Times New Roman" pitchFamily="18" charset="0"/>
                <a:cs typeface="Times New Roman" pitchFamily="18" charset="0"/>
              </a:rPr>
              <a:t> a fost</a:t>
            </a:r>
            <a:r>
              <a:rPr lang="vi-VN" sz="2000">
                <a:latin typeface="Times New Roman" pitchFamily="18" charset="0"/>
                <a:cs typeface="Times New Roman" pitchFamily="18" charset="0"/>
              </a:rPr>
              <a:t> accept</a:t>
            </a:r>
            <a:r>
              <a:rPr lang="ro-RO" sz="2000">
                <a:latin typeface="Times New Roman" pitchFamily="18" charset="0"/>
                <a:cs typeface="Times New Roman" pitchFamily="18" charset="0"/>
              </a:rPr>
              <a:t>at</a:t>
            </a:r>
            <a:r>
              <a:rPr lang="vi-VN" sz="2000">
                <a:latin typeface="Times New Roman" pitchFamily="18" charset="0"/>
                <a:cs typeface="Times New Roman" pitchFamily="18" charset="0"/>
              </a:rPr>
              <a:t>ă</a:t>
            </a:r>
            <a:r>
              <a:rPr lang="en-US" sz="2000">
                <a:latin typeface="Times New Roman" pitchFamily="18" charset="0"/>
                <a:cs typeface="Times New Roman" pitchFamily="18" charset="0"/>
              </a:rPr>
              <a:t> de c</a:t>
            </a:r>
            <a:r>
              <a:rPr lang="ro-RO" sz="2000">
                <a:latin typeface="Times New Roman" pitchFamily="18" charset="0"/>
                <a:cs typeface="Times New Roman" pitchFamily="18" charset="0"/>
              </a:rPr>
              <a:t>ătre ofertant</a:t>
            </a:r>
            <a:r>
              <a:rPr lang="vi-VN" sz="2000">
                <a:latin typeface="Times New Roman" pitchFamily="18" charset="0"/>
                <a:cs typeface="Times New Roman" pitchFamily="18" charset="0"/>
              </a:rPr>
              <a:t> corectarea unei </a:t>
            </a:r>
            <a:r>
              <a:rPr lang="vi-VN" sz="2000" b="1">
                <a:latin typeface="Times New Roman" pitchFamily="18" charset="0"/>
                <a:cs typeface="Times New Roman" pitchFamily="18" charset="0"/>
              </a:rPr>
              <a:t>greşeli aritmetice</a:t>
            </a:r>
            <a:r>
              <a:rPr lang="vi-VN" sz="2000">
                <a:latin typeface="Times New Roman" pitchFamily="18" charset="0"/>
                <a:cs typeface="Times New Roman" pitchFamily="18" charset="0"/>
              </a:rPr>
              <a:t>; </a:t>
            </a:r>
            <a:endParaRPr lang="ro-RO" sz="2000">
              <a:latin typeface="Times New Roman" pitchFamily="18" charset="0"/>
              <a:cs typeface="Times New Roman" pitchFamily="18" charset="0"/>
            </a:endParaRPr>
          </a:p>
          <a:p>
            <a:pPr algn="just">
              <a:spcBef>
                <a:spcPts val="1200"/>
              </a:spcBef>
              <a:buFont typeface="Wingdings" pitchFamily="2" charset="2"/>
              <a:buChar char="Ø"/>
            </a:pPr>
            <a:r>
              <a:rPr lang="ro-RO" sz="2000">
                <a:latin typeface="Times New Roman" pitchFamily="18" charset="0"/>
                <a:cs typeface="Times New Roman" pitchFamily="18" charset="0"/>
              </a:rPr>
              <a:t> O</a:t>
            </a:r>
            <a:r>
              <a:rPr lang="vi-VN" sz="2000">
                <a:latin typeface="Times New Roman" pitchFamily="18" charset="0"/>
                <a:cs typeface="Times New Roman" pitchFamily="18" charset="0"/>
              </a:rPr>
              <a:t>ferta financiară nu are un </a:t>
            </a:r>
            <a:r>
              <a:rPr lang="vi-VN" sz="2000" b="1">
                <a:latin typeface="Times New Roman" pitchFamily="18" charset="0"/>
                <a:cs typeface="Times New Roman" pitchFamily="18" charset="0"/>
              </a:rPr>
              <a:t>preţ fixat</a:t>
            </a:r>
            <a:r>
              <a:rPr lang="vi-VN" sz="2000">
                <a:latin typeface="Times New Roman" pitchFamily="18" charset="0"/>
                <a:cs typeface="Times New Roman" pitchFamily="18" charset="0"/>
              </a:rPr>
              <a:t>;</a:t>
            </a:r>
            <a:endParaRPr lang="ro-RO" sz="2000">
              <a:latin typeface="Times New Roman" pitchFamily="18" charset="0"/>
              <a:cs typeface="Times New Roman" pitchFamily="18" charset="0"/>
            </a:endParaRPr>
          </a:p>
          <a:p>
            <a:pPr algn="just">
              <a:spcBef>
                <a:spcPts val="1200"/>
              </a:spcBef>
              <a:buFont typeface="Wingdings" pitchFamily="2" charset="2"/>
              <a:buChar char="Ø"/>
            </a:pPr>
            <a:r>
              <a:rPr lang="ro-RO" sz="2000">
                <a:latin typeface="Times New Roman" pitchFamily="18" charset="0"/>
                <a:cs typeface="Times New Roman" pitchFamily="18" charset="0"/>
              </a:rPr>
              <a:t> </a:t>
            </a:r>
            <a:r>
              <a:rPr lang="ro-RO" sz="2000" b="1">
                <a:latin typeface="Times New Roman" pitchFamily="18" charset="0"/>
                <a:cs typeface="Times New Roman" pitchFamily="18" charset="0"/>
              </a:rPr>
              <a:t>O</a:t>
            </a:r>
            <a:r>
              <a:rPr lang="vi-VN" sz="2000" b="1">
                <a:latin typeface="Times New Roman" pitchFamily="18" charset="0"/>
                <a:cs typeface="Times New Roman" pitchFamily="18" charset="0"/>
              </a:rPr>
              <a:t>ferta este anormal de scăzută </a:t>
            </a:r>
            <a:r>
              <a:rPr lang="vi-VN" sz="2000">
                <a:latin typeface="Times New Roman" pitchFamily="18" charset="0"/>
                <a:cs typeface="Times New Roman" pitchFamily="18" charset="0"/>
              </a:rPr>
              <a:t>potrivit art. 66</a:t>
            </a:r>
            <a:r>
              <a:rPr lang="ro-RO" sz="2000">
                <a:latin typeface="Times New Roman" pitchFamily="18" charset="0"/>
                <a:cs typeface="Times New Roman" pitchFamily="18" charset="0"/>
              </a:rPr>
              <a:t>/ L.131 din 03.07.2015</a:t>
            </a:r>
            <a:r>
              <a:rPr lang="vi-VN" sz="2000">
                <a:latin typeface="Times New Roman" pitchFamily="18" charset="0"/>
                <a:cs typeface="Times New Roman" pitchFamily="18" charset="0"/>
              </a:rPr>
              <a:t>;</a:t>
            </a:r>
            <a:endParaRPr lang="ro-RO" sz="2000">
              <a:latin typeface="Times New Roman" pitchFamily="18" charset="0"/>
              <a:cs typeface="Times New Roman" pitchFamily="18" charset="0"/>
            </a:endParaRPr>
          </a:p>
          <a:p>
            <a:pPr algn="just">
              <a:spcBef>
                <a:spcPts val="1200"/>
              </a:spcBef>
              <a:buFont typeface="Wingdings" pitchFamily="2" charset="2"/>
              <a:buChar char="Ø"/>
            </a:pPr>
            <a:r>
              <a:rPr lang="ro-RO" sz="2000">
                <a:latin typeface="Times New Roman" pitchFamily="18" charset="0"/>
                <a:cs typeface="Times New Roman" pitchFamily="18" charset="0"/>
              </a:rPr>
              <a:t> O</a:t>
            </a:r>
            <a:r>
              <a:rPr lang="vi-VN" sz="2000">
                <a:latin typeface="Times New Roman" pitchFamily="18" charset="0"/>
                <a:cs typeface="Times New Roman" pitchFamily="18" charset="0"/>
              </a:rPr>
              <a:t>ferta conţine </a:t>
            </a:r>
            <a:r>
              <a:rPr lang="vi-VN" sz="2000" b="1">
                <a:latin typeface="Times New Roman" pitchFamily="18" charset="0"/>
                <a:cs typeface="Times New Roman" pitchFamily="18" charset="0"/>
              </a:rPr>
              <a:t>propuneri</a:t>
            </a:r>
            <a:r>
              <a:rPr lang="vi-VN" sz="2000">
                <a:latin typeface="Times New Roman" pitchFamily="18" charset="0"/>
                <a:cs typeface="Times New Roman" pitchFamily="18" charset="0"/>
              </a:rPr>
              <a:t> referitoare la clauzele contractuale, propuneri care sînt, în mod evident, </a:t>
            </a:r>
            <a:r>
              <a:rPr lang="vi-VN" sz="2000" b="1">
                <a:latin typeface="Times New Roman" pitchFamily="18" charset="0"/>
                <a:cs typeface="Times New Roman" pitchFamily="18" charset="0"/>
              </a:rPr>
              <a:t>dezavantajoase</a:t>
            </a:r>
            <a:r>
              <a:rPr lang="vi-VN" sz="2000">
                <a:latin typeface="Times New Roman" pitchFamily="18" charset="0"/>
                <a:cs typeface="Times New Roman" pitchFamily="18" charset="0"/>
              </a:rPr>
              <a:t> pentru autoritatea contractantă</a:t>
            </a:r>
            <a:r>
              <a:rPr lang="ro-RO" sz="2000">
                <a:latin typeface="Times New Roman" pitchFamily="18" charset="0"/>
                <a:cs typeface="Times New Roman" pitchFamily="18" charset="0"/>
              </a:rPr>
              <a:t>;</a:t>
            </a:r>
          </a:p>
          <a:p>
            <a:pPr algn="just">
              <a:spcBef>
                <a:spcPts val="1200"/>
              </a:spcBef>
              <a:buFont typeface="Wingdings" pitchFamily="2" charset="2"/>
              <a:buChar char="Ø"/>
            </a:pPr>
            <a:r>
              <a:rPr lang="ro-RO" sz="2000" b="1">
                <a:latin typeface="Times New Roman" pitchFamily="18" charset="0"/>
                <a:cs typeface="Times New Roman" pitchFamily="18" charset="0"/>
              </a:rPr>
              <a:t> Neprezentarea</a:t>
            </a:r>
            <a:r>
              <a:rPr lang="ro-RO" sz="2000">
                <a:latin typeface="Times New Roman" pitchFamily="18" charset="0"/>
                <a:cs typeface="Times New Roman" pitchFamily="18" charset="0"/>
              </a:rPr>
              <a:t> în termen a </a:t>
            </a:r>
            <a:r>
              <a:rPr lang="ro-RO" sz="2000" b="1">
                <a:latin typeface="Times New Roman" pitchFamily="18" charset="0"/>
                <a:cs typeface="Times New Roman" pitchFamily="18" charset="0"/>
              </a:rPr>
              <a:t>clarificărilo</a:t>
            </a:r>
            <a:r>
              <a:rPr lang="ro-RO" sz="2000">
                <a:latin typeface="Times New Roman" pitchFamily="18" charset="0"/>
                <a:cs typeface="Times New Roman" pitchFamily="18" charset="0"/>
              </a:rPr>
              <a:t>r solicitate de către grupul de lucru sau explicațiile prezentate </a:t>
            </a:r>
            <a:r>
              <a:rPr lang="ro-RO" sz="2000" b="1">
                <a:latin typeface="Times New Roman" pitchFamily="18" charset="0"/>
                <a:cs typeface="Times New Roman" pitchFamily="18" charset="0"/>
              </a:rPr>
              <a:t>nu sunt concludente </a:t>
            </a:r>
            <a:r>
              <a:rPr lang="ro-RO" sz="2000">
                <a:latin typeface="Times New Roman" pitchFamily="18" charset="0"/>
                <a:cs typeface="Times New Roman" pitchFamily="18" charset="0"/>
              </a:rPr>
              <a:t>sau nu sunt susținute de </a:t>
            </a:r>
            <a:r>
              <a:rPr lang="ro-RO" sz="2000" b="1">
                <a:latin typeface="Times New Roman" pitchFamily="18" charset="0"/>
                <a:cs typeface="Times New Roman" pitchFamily="18" charset="0"/>
              </a:rPr>
              <a:t>documentele justificative </a:t>
            </a:r>
            <a:r>
              <a:rPr lang="ro-RO" sz="2000">
                <a:latin typeface="Times New Roman" pitchFamily="18" charset="0"/>
                <a:cs typeface="Times New Roman" pitchFamily="18" charset="0"/>
              </a:rPr>
              <a:t>solicitate.</a:t>
            </a:r>
          </a:p>
          <a:p>
            <a:pPr algn="just">
              <a:spcBef>
                <a:spcPts val="1200"/>
              </a:spcBef>
              <a:buFont typeface="Wingdings" pitchFamily="2" charset="2"/>
              <a:buChar char="Ø"/>
            </a:pPr>
            <a:r>
              <a:rPr lang="ro-RO" sz="2000">
                <a:latin typeface="Times New Roman" pitchFamily="18" charset="0"/>
                <a:cs typeface="Times New Roman" pitchFamily="18" charset="0"/>
              </a:rPr>
              <a:t> Prin</a:t>
            </a:r>
            <a:r>
              <a:rPr lang="vi-VN" sz="2000">
                <a:latin typeface="Times New Roman" pitchFamily="18" charset="0"/>
                <a:cs typeface="Times New Roman" pitchFamily="18" charset="0"/>
              </a:rPr>
              <a:t> clarificările </a:t>
            </a:r>
            <a:r>
              <a:rPr lang="ro-RO" sz="2000">
                <a:latin typeface="Times New Roman" pitchFamily="18" charset="0"/>
                <a:cs typeface="Times New Roman" pitchFamily="18" charset="0"/>
              </a:rPr>
              <a:t>prezentate</a:t>
            </a:r>
            <a:r>
              <a:rPr lang="vi-VN" sz="2000">
                <a:latin typeface="Times New Roman" pitchFamily="18" charset="0"/>
                <a:cs typeface="Times New Roman" pitchFamily="18" charset="0"/>
              </a:rPr>
              <a:t>, </a:t>
            </a:r>
            <a:r>
              <a:rPr lang="ro-RO" sz="2000">
                <a:latin typeface="Times New Roman" pitchFamily="18" charset="0"/>
                <a:cs typeface="Times New Roman" pitchFamily="18" charset="0"/>
              </a:rPr>
              <a:t>este </a:t>
            </a:r>
            <a:r>
              <a:rPr lang="ro-RO" sz="2000" b="1">
                <a:latin typeface="Times New Roman" pitchFamily="18" charset="0"/>
                <a:cs typeface="Times New Roman" pitchFamily="18" charset="0"/>
              </a:rPr>
              <a:t>modificat </a:t>
            </a:r>
            <a:r>
              <a:rPr lang="vi-VN" sz="2000" b="1">
                <a:latin typeface="Times New Roman" pitchFamily="18" charset="0"/>
                <a:cs typeface="Times New Roman" pitchFamily="18" charset="0"/>
              </a:rPr>
              <a:t>conţinutul ofertei </a:t>
            </a:r>
            <a:r>
              <a:rPr lang="ro-RO" sz="2000">
                <a:latin typeface="Times New Roman" pitchFamily="18" charset="0"/>
                <a:cs typeface="Times New Roman" pitchFamily="18" charset="0"/>
              </a:rPr>
              <a:t>.</a:t>
            </a:r>
          </a:p>
          <a:p>
            <a:pPr algn="just">
              <a:spcBef>
                <a:spcPts val="1200"/>
              </a:spcBef>
              <a:buFont typeface="Wingdings" pitchFamily="2" charset="2"/>
              <a:buChar char="Ø"/>
            </a:pPr>
            <a:r>
              <a:rPr lang="ro-RO" sz="2000">
                <a:latin typeface="Times New Roman" pitchFamily="18" charset="0"/>
                <a:cs typeface="Times New Roman" pitchFamily="18" charset="0"/>
              </a:rPr>
              <a:t> S</a:t>
            </a:r>
            <a:r>
              <a:rPr lang="vi-VN" sz="2000">
                <a:latin typeface="Times New Roman" pitchFamily="18" charset="0"/>
                <a:cs typeface="Times New Roman" pitchFamily="18" charset="0"/>
              </a:rPr>
              <a:t>-a constatat comiterea unor </a:t>
            </a:r>
            <a:r>
              <a:rPr lang="vi-VN" sz="2000" b="1">
                <a:latin typeface="Times New Roman" pitchFamily="18" charset="0"/>
                <a:cs typeface="Times New Roman" pitchFamily="18" charset="0"/>
              </a:rPr>
              <a:t>acte de corupere</a:t>
            </a:r>
            <a:r>
              <a:rPr lang="vi-VN" sz="2000">
                <a:latin typeface="Times New Roman" pitchFamily="18" charset="0"/>
                <a:cs typeface="Times New Roman" pitchFamily="18" charset="0"/>
              </a:rPr>
              <a:t>.</a:t>
            </a:r>
            <a:endParaRPr lang="ro-RO"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564F50F2-4259-41E8-964D-3B058B90112F}" type="slidenum">
              <a:rPr lang="de-DE" altLang="en-US" sz="1200" smtClean="0">
                <a:solidFill>
                  <a:srgbClr val="898989"/>
                </a:solidFill>
                <a:latin typeface="Arial" panose="020B0604020202020204" pitchFamily="34" charset="0"/>
                <a:cs typeface="+mn-cs"/>
              </a:rPr>
              <a:pPr>
                <a:spcBef>
                  <a:spcPct val="0"/>
                </a:spcBef>
                <a:buFontTx/>
                <a:buNone/>
                <a:defRPr/>
              </a:pPr>
              <a:t>42</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1987" name="Rectangle 6"/>
          <p:cNvSpPr>
            <a:spLocks noChangeArrowheads="1"/>
          </p:cNvSpPr>
          <p:nvPr/>
        </p:nvSpPr>
        <p:spPr bwMode="auto">
          <a:xfrm>
            <a:off x="0" y="152400"/>
            <a:ext cx="5029200" cy="830263"/>
          </a:xfrm>
          <a:prstGeom prst="rect">
            <a:avLst/>
          </a:prstGeom>
          <a:noFill/>
          <a:ln w="9525">
            <a:noFill/>
            <a:miter lim="800000"/>
            <a:headEnd/>
            <a:tailEnd/>
          </a:ln>
        </p:spPr>
        <p:txBody>
          <a:bodyPr>
            <a:spAutoFit/>
          </a:bodyPr>
          <a:lstStyle/>
          <a:p>
            <a:pPr algn="ctr">
              <a:defRPr/>
            </a:pPr>
            <a:r>
              <a:rPr lang="ro-RO" sz="2400" b="1" dirty="0">
                <a:effectLst>
                  <a:outerShdw blurRad="38100" dist="38100" dir="2700000" algn="tl">
                    <a:srgbClr val="000000">
                      <a:alpha val="43137"/>
                    </a:srgbClr>
                  </a:outerShdw>
                </a:effectLst>
                <a:latin typeface="Times New Roman" pitchFamily="18" charset="0"/>
                <a:cs typeface="Times New Roman" pitchFamily="18" charset="0"/>
              </a:rPr>
              <a:t>ANULAREA PROCEDURII DE ACHIZIȚIE (ART. 67) </a:t>
            </a:r>
            <a:endParaRPr lang="ro-RO"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304800" y="1773238"/>
            <a:ext cx="8480425" cy="4094162"/>
          </a:xfrm>
          <a:prstGeom prst="rect">
            <a:avLst/>
          </a:prstGeom>
        </p:spPr>
        <p:txBody>
          <a:bodyPr>
            <a:spAutoFit/>
          </a:bodyPr>
          <a:lstStyle/>
          <a:p>
            <a:pPr algn="just">
              <a:spcBef>
                <a:spcPts val="0"/>
              </a:spcBef>
              <a:defRPr/>
            </a:pPr>
            <a:r>
              <a:rPr lang="ro-RO" sz="2000" b="1" dirty="0">
                <a:latin typeface="Times New Roman" pitchFamily="18" charset="0"/>
                <a:cs typeface="Times New Roman" pitchFamily="18" charset="0"/>
              </a:rPr>
              <a:t>D</a:t>
            </a:r>
            <a:r>
              <a:rPr lang="vi-VN" sz="2000" b="1" dirty="0">
                <a:latin typeface="Times New Roman" pitchFamily="18" charset="0"/>
                <a:cs typeface="Times New Roman" pitchFamily="18" charset="0"/>
              </a:rPr>
              <a:t>in </a:t>
            </a:r>
            <a:r>
              <a:rPr lang="vi-VN" sz="2000" b="1" dirty="0">
                <a:latin typeface="+mj-lt"/>
              </a:rPr>
              <a:t>proprie inițiativă</a:t>
            </a:r>
            <a:r>
              <a:rPr lang="ro-RO" sz="2000" b="1" dirty="0">
                <a:latin typeface="+mj-lt"/>
              </a:rPr>
              <a:t> </a:t>
            </a:r>
            <a:r>
              <a:rPr lang="ro-RO" sz="2000" b="1" dirty="0">
                <a:latin typeface="Times New Roman" pitchFamily="18" charset="0"/>
                <a:cs typeface="Times New Roman" pitchFamily="18" charset="0"/>
              </a:rPr>
              <a:t>și </a:t>
            </a:r>
            <a:r>
              <a:rPr lang="vi-VN" sz="2000" b="1" dirty="0">
                <a:latin typeface="Times New Roman" pitchFamily="18" charset="0"/>
                <a:cs typeface="Times New Roman" pitchFamily="18" charset="0"/>
              </a:rPr>
              <a:t>î</a:t>
            </a:r>
            <a:r>
              <a:rPr lang="vi-VN" sz="2000" b="1" dirty="0">
                <a:latin typeface="+mj-lt"/>
              </a:rPr>
              <a:t>nainte de data transmiterii comunicării</a:t>
            </a:r>
            <a:r>
              <a:rPr lang="ro-RO" sz="2000" b="1" dirty="0">
                <a:latin typeface="+mj-lt"/>
              </a:rPr>
              <a:t> </a:t>
            </a:r>
            <a:r>
              <a:rPr lang="ro-RO" sz="2000" b="1" dirty="0">
                <a:latin typeface="Times New Roman" pitchFamily="18" charset="0"/>
                <a:cs typeface="Times New Roman" pitchFamily="18" charset="0"/>
              </a:rPr>
              <a:t>dacă,</a:t>
            </a:r>
            <a:r>
              <a:rPr lang="ro-RO" sz="2000" b="1" dirty="0">
                <a:latin typeface="+mj-lt"/>
              </a:rPr>
              <a:t>:</a:t>
            </a:r>
          </a:p>
          <a:p>
            <a:pPr algn="just">
              <a:spcBef>
                <a:spcPts val="0"/>
              </a:spcBef>
              <a:buFont typeface="Wingdings" pitchFamily="2" charset="2"/>
              <a:buChar char="Ø"/>
              <a:defRPr/>
            </a:pPr>
            <a:r>
              <a:rPr lang="vi-VN" sz="2000" b="1" dirty="0">
                <a:latin typeface="+mj-lt"/>
              </a:rPr>
              <a:t> </a:t>
            </a:r>
            <a:r>
              <a:rPr lang="vi-VN" sz="2000" dirty="0">
                <a:latin typeface="Times New Roman" pitchFamily="18" charset="0"/>
                <a:cs typeface="Times New Roman" pitchFamily="18" charset="0"/>
              </a:rPr>
              <a:t>nu a fost posibilă asigurarea unui </a:t>
            </a:r>
            <a:r>
              <a:rPr lang="vi-VN" sz="2000" b="1" dirty="0">
                <a:latin typeface="Times New Roman" pitchFamily="18" charset="0"/>
                <a:cs typeface="Times New Roman" pitchFamily="18" charset="0"/>
              </a:rPr>
              <a:t>nivel satisfăcător al concurenţei</a:t>
            </a:r>
            <a:r>
              <a:rPr lang="vi-VN" sz="2000" dirty="0">
                <a:latin typeface="Times New Roman" pitchFamily="18" charset="0"/>
                <a:cs typeface="Times New Roman" pitchFamily="18" charset="0"/>
              </a:rPr>
              <a:t> și numărul de ofertanţi/candidaţi </a:t>
            </a:r>
            <a:r>
              <a:rPr lang="vi-VN" sz="2000" dirty="0">
                <a:latin typeface="+mj-lt"/>
                <a:cs typeface="Times New Roman" pitchFamily="18" charset="0"/>
              </a:rPr>
              <a:t>este mai mic decît numărul minim prevăzut pentru fiecare procedură;</a:t>
            </a:r>
            <a:endParaRPr lang="ro-RO" sz="2000" dirty="0">
              <a:latin typeface="+mj-lt"/>
              <a:cs typeface="Times New Roman" pitchFamily="18" charset="0"/>
            </a:endParaRPr>
          </a:p>
          <a:p>
            <a:pPr algn="just">
              <a:spcBef>
                <a:spcPts val="0"/>
              </a:spcBef>
              <a:buFont typeface="Wingdings" pitchFamily="2" charset="2"/>
              <a:buChar char="Ø"/>
              <a:defRPr/>
            </a:pPr>
            <a:r>
              <a:rPr lang="vi-VN" sz="2000" b="1" dirty="0">
                <a:latin typeface="+mj-lt"/>
                <a:cs typeface="Times New Roman" pitchFamily="18" charset="0"/>
              </a:rPr>
              <a:t>niciunul</a:t>
            </a:r>
            <a:r>
              <a:rPr lang="vi-VN" sz="2000" dirty="0">
                <a:latin typeface="+mj-lt"/>
                <a:cs typeface="Times New Roman" pitchFamily="18" charset="0"/>
              </a:rPr>
              <a:t> dintre ofertanţi nu a întrunit </a:t>
            </a:r>
            <a:r>
              <a:rPr lang="vi-VN" sz="2000" b="1" dirty="0">
                <a:latin typeface="+mj-lt"/>
                <a:cs typeface="Times New Roman" pitchFamily="18" charset="0"/>
              </a:rPr>
              <a:t>condiţiile de calificare </a:t>
            </a:r>
            <a:r>
              <a:rPr lang="vi-VN" sz="2000" dirty="0">
                <a:latin typeface="+mj-lt"/>
                <a:cs typeface="Times New Roman" pitchFamily="18" charset="0"/>
              </a:rPr>
              <a:t>prevăzute în documentaţia de atribuire; </a:t>
            </a:r>
            <a:endParaRPr lang="ro-RO" sz="2000" dirty="0">
              <a:latin typeface="+mj-lt"/>
              <a:cs typeface="Times New Roman" pitchFamily="18" charset="0"/>
            </a:endParaRPr>
          </a:p>
          <a:p>
            <a:pPr algn="just">
              <a:spcBef>
                <a:spcPts val="0"/>
              </a:spcBef>
              <a:buFont typeface="Wingdings" pitchFamily="2" charset="2"/>
              <a:buChar char="Ø"/>
              <a:defRPr/>
            </a:pPr>
            <a:r>
              <a:rPr lang="vi-VN" sz="2000" dirty="0">
                <a:latin typeface="+mj-lt"/>
                <a:cs typeface="Times New Roman" pitchFamily="18" charset="0"/>
              </a:rPr>
              <a:t>în cazul achiziţiilor publice de </a:t>
            </a:r>
            <a:r>
              <a:rPr lang="vi-VN" sz="2000" b="1" dirty="0">
                <a:latin typeface="+mj-lt"/>
                <a:cs typeface="Times New Roman" pitchFamily="18" charset="0"/>
              </a:rPr>
              <a:t>lucrări</a:t>
            </a:r>
            <a:r>
              <a:rPr lang="vi-VN" sz="2000" dirty="0">
                <a:latin typeface="+mj-lt"/>
                <a:cs typeface="Times New Roman" pitchFamily="18" charset="0"/>
              </a:rPr>
              <a:t>, valoarea totală a fiecărei oferte este:</a:t>
            </a:r>
            <a:endParaRPr lang="ro-RO" sz="2000" dirty="0">
              <a:latin typeface="+mj-lt"/>
              <a:cs typeface="Times New Roman" pitchFamily="18" charset="0"/>
            </a:endParaRPr>
          </a:p>
          <a:p>
            <a:pPr algn="just">
              <a:spcBef>
                <a:spcPts val="0"/>
              </a:spcBef>
              <a:buFont typeface="Wingdings" pitchFamily="2" charset="2"/>
              <a:buChar char="§"/>
              <a:defRPr/>
            </a:pPr>
            <a:r>
              <a:rPr lang="vi-VN" sz="2000" dirty="0">
                <a:latin typeface="+mj-lt"/>
                <a:cs typeface="Times New Roman" pitchFamily="18" charset="0"/>
              </a:rPr>
              <a:t> </a:t>
            </a:r>
            <a:r>
              <a:rPr lang="vi-VN" sz="2000" b="1" dirty="0">
                <a:latin typeface="+mj-lt"/>
                <a:cs typeface="Times New Roman" pitchFamily="18" charset="0"/>
              </a:rPr>
              <a:t>mai mare cu cel puțin 15% </a:t>
            </a:r>
            <a:r>
              <a:rPr lang="vi-VN" sz="2000" dirty="0">
                <a:latin typeface="+mj-lt"/>
                <a:cs typeface="Times New Roman" pitchFamily="18" charset="0"/>
              </a:rPr>
              <a:t>decît valoarea estimată a lucrărilor, calculată în conformitate cu prevederile legislației; </a:t>
            </a:r>
            <a:endParaRPr lang="en-US" sz="2000" dirty="0">
              <a:latin typeface="+mj-lt"/>
              <a:cs typeface="Times New Roman" pitchFamily="18" charset="0"/>
            </a:endParaRPr>
          </a:p>
          <a:p>
            <a:pPr algn="just">
              <a:spcBef>
                <a:spcPts val="0"/>
              </a:spcBef>
              <a:buFont typeface="Wingdings" pitchFamily="2" charset="2"/>
              <a:buChar char="§"/>
              <a:defRPr/>
            </a:pPr>
            <a:r>
              <a:rPr lang="ro-RO" sz="2000" dirty="0">
                <a:latin typeface="+mj-lt"/>
                <a:cs typeface="Times New Roman" pitchFamily="18" charset="0"/>
              </a:rPr>
              <a:t> </a:t>
            </a:r>
            <a:r>
              <a:rPr lang="vi-VN" sz="2000" b="1" dirty="0">
                <a:latin typeface="+mj-lt"/>
                <a:cs typeface="Times New Roman" pitchFamily="18" charset="0"/>
              </a:rPr>
              <a:t>mai mică cu cel puțin 15% </a:t>
            </a:r>
            <a:r>
              <a:rPr lang="vi-VN" sz="2000" dirty="0">
                <a:latin typeface="+mj-lt"/>
                <a:cs typeface="Times New Roman" pitchFamily="18" charset="0"/>
              </a:rPr>
              <a:t>decît valoarea estimată a lucrărilor, calculată în conformitate cu prevederile legislației, cu condiția că ofertanții nu au fost în măsură să </a:t>
            </a:r>
            <a:r>
              <a:rPr lang="vi-VN" sz="2000" dirty="0">
                <a:latin typeface="Times New Roman" pitchFamily="18" charset="0"/>
                <a:cs typeface="Times New Roman" pitchFamily="18" charset="0"/>
              </a:rPr>
              <a:t>prezinte </a:t>
            </a:r>
            <a:r>
              <a:rPr lang="vi-VN" sz="2000" b="1" dirty="0">
                <a:latin typeface="Times New Roman" pitchFamily="18" charset="0"/>
                <a:cs typeface="Times New Roman" pitchFamily="18" charset="0"/>
              </a:rPr>
              <a:t>justificări relevante</a:t>
            </a:r>
            <a:r>
              <a:rPr lang="vi-VN" sz="2000" dirty="0">
                <a:latin typeface="Times New Roman" pitchFamily="18" charset="0"/>
                <a:cs typeface="Times New Roman" pitchFamily="18" charset="0"/>
              </a:rPr>
              <a:t> în conformitate cu art. 66 alin. (4) și (5)</a:t>
            </a:r>
            <a:r>
              <a:rPr lang="ro-RO" sz="2000" dirty="0">
                <a:latin typeface="Times New Roman" pitchFamily="18" charset="0"/>
                <a:cs typeface="Times New Roman" pitchFamily="18" charset="0"/>
              </a:rPr>
              <a:t>/ L.131</a:t>
            </a:r>
            <a:r>
              <a:rPr lang="vi-VN" sz="2000" dirty="0">
                <a:latin typeface="Times New Roman" pitchFamily="18" charset="0"/>
                <a:cs typeface="Times New Roman" pitchFamily="18" charset="0"/>
              </a:rPr>
              <a:t>;</a:t>
            </a:r>
            <a:endParaRPr lang="ro-RO" sz="20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500D5AEA-53F5-491D-85FF-EB87E06B2866}" type="slidenum">
              <a:rPr lang="de-DE" altLang="en-US" sz="1200" smtClean="0">
                <a:solidFill>
                  <a:srgbClr val="898989"/>
                </a:solidFill>
                <a:latin typeface="Arial" panose="020B0604020202020204" pitchFamily="34" charset="0"/>
                <a:cs typeface="+mn-cs"/>
              </a:rPr>
              <a:pPr>
                <a:spcBef>
                  <a:spcPct val="0"/>
                </a:spcBef>
                <a:buFontTx/>
                <a:buNone/>
                <a:defRPr/>
              </a:pPr>
              <a:t>43</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61443" name="Rectangle 7"/>
          <p:cNvSpPr>
            <a:spLocks noChangeArrowheads="1"/>
          </p:cNvSpPr>
          <p:nvPr/>
        </p:nvSpPr>
        <p:spPr bwMode="auto">
          <a:xfrm>
            <a:off x="431800" y="1524000"/>
            <a:ext cx="8353425" cy="5121275"/>
          </a:xfrm>
          <a:prstGeom prst="rect">
            <a:avLst/>
          </a:prstGeom>
          <a:noFill/>
          <a:ln w="9525">
            <a:noFill/>
            <a:miter lim="800000"/>
            <a:headEnd/>
            <a:tailEnd/>
          </a:ln>
        </p:spPr>
        <p:txBody>
          <a:bodyPr>
            <a:spAutoFit/>
          </a:bodyPr>
          <a:lstStyle/>
          <a:p>
            <a:pPr algn="just">
              <a:buFont typeface="Wingdings" pitchFamily="2" charset="2"/>
              <a:buChar char="Ø"/>
            </a:pPr>
            <a:r>
              <a:rPr lang="en-US" sz="2000" b="1">
                <a:latin typeface="Times New Roman" pitchFamily="18" charset="0"/>
                <a:cs typeface="Times New Roman" pitchFamily="18" charset="0"/>
              </a:rPr>
              <a:t>  </a:t>
            </a:r>
            <a:r>
              <a:rPr lang="vi-VN" sz="2000">
                <a:latin typeface="Times New Roman" pitchFamily="18" charset="0"/>
                <a:cs typeface="Times New Roman" pitchFamily="18" charset="0"/>
              </a:rPr>
              <a:t>au fost depuse </a:t>
            </a:r>
            <a:r>
              <a:rPr lang="vi-VN" sz="2000" b="1">
                <a:latin typeface="Times New Roman" pitchFamily="18" charset="0"/>
                <a:cs typeface="Times New Roman" pitchFamily="18" charset="0"/>
              </a:rPr>
              <a:t>numai oferte necorespunzătoare</a:t>
            </a:r>
            <a:r>
              <a:rPr lang="vi-VN" sz="2000">
                <a:latin typeface="Times New Roman" pitchFamily="18" charset="0"/>
                <a:cs typeface="Times New Roman" pitchFamily="18" charset="0"/>
              </a:rPr>
              <a:t>, care: </a:t>
            </a:r>
            <a:endParaRPr lang="ro-RO" sz="2000">
              <a:latin typeface="Times New Roman" pitchFamily="18" charset="0"/>
              <a:cs typeface="Times New Roman" pitchFamily="18" charset="0"/>
            </a:endParaRPr>
          </a:p>
          <a:p>
            <a:pPr algn="just">
              <a:buFont typeface="Wingdings" pitchFamily="2" charset="2"/>
              <a:buChar char="§"/>
            </a:pPr>
            <a:r>
              <a:rPr lang="ro-RO" sz="2000">
                <a:latin typeface="Times New Roman" pitchFamily="18" charset="0"/>
                <a:cs typeface="Times New Roman" pitchFamily="18" charset="0"/>
              </a:rPr>
              <a:t> </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sînt prezentate </a:t>
            </a:r>
            <a:r>
              <a:rPr lang="vi-VN" sz="2000" b="1">
                <a:latin typeface="Times New Roman" pitchFamily="18" charset="0"/>
                <a:cs typeface="Times New Roman" pitchFamily="18" charset="0"/>
              </a:rPr>
              <a:t>după data-limită </a:t>
            </a:r>
            <a:r>
              <a:rPr lang="vi-VN" sz="2000">
                <a:latin typeface="Times New Roman" pitchFamily="18" charset="0"/>
                <a:cs typeface="Times New Roman" pitchFamily="18" charset="0"/>
              </a:rPr>
              <a:t>de depunere a ofertelor; </a:t>
            </a:r>
            <a:endParaRPr lang="ro-RO" sz="2000">
              <a:latin typeface="Times New Roman" pitchFamily="18" charset="0"/>
              <a:cs typeface="Times New Roman" pitchFamily="18" charset="0"/>
            </a:endParaRPr>
          </a:p>
          <a:p>
            <a:pPr algn="just">
              <a:buFont typeface="Wingdings" pitchFamily="2" charset="2"/>
              <a:buChar char="§"/>
            </a:pPr>
            <a:r>
              <a:rPr lang="vi-VN" sz="2000">
                <a:latin typeface="Times New Roman" pitchFamily="18" charset="0"/>
                <a:cs typeface="Times New Roman" pitchFamily="18" charset="0"/>
              </a:rPr>
              <a:t> </a:t>
            </a:r>
            <a:r>
              <a:rPr lang="vi-VN" sz="2000" b="1">
                <a:latin typeface="Times New Roman" pitchFamily="18" charset="0"/>
                <a:cs typeface="Times New Roman" pitchFamily="18" charset="0"/>
              </a:rPr>
              <a:t>nu au fost</a:t>
            </a:r>
            <a:r>
              <a:rPr lang="vi-VN" sz="2000">
                <a:latin typeface="Times New Roman" pitchFamily="18" charset="0"/>
                <a:cs typeface="Times New Roman" pitchFamily="18" charset="0"/>
              </a:rPr>
              <a:t> elaborate şi prezentate </a:t>
            </a:r>
            <a:r>
              <a:rPr lang="vi-VN" sz="2000" b="1">
                <a:latin typeface="Times New Roman" pitchFamily="18" charset="0"/>
                <a:cs typeface="Times New Roman" pitchFamily="18" charset="0"/>
              </a:rPr>
              <a:t>în conformitate cu cerinţele</a:t>
            </a:r>
            <a:r>
              <a:rPr lang="vi-VN" sz="2000">
                <a:latin typeface="Times New Roman" pitchFamily="18" charset="0"/>
                <a:cs typeface="Times New Roman" pitchFamily="18" charset="0"/>
              </a:rPr>
              <a:t> cuprinse în documentaţia de atribuire;</a:t>
            </a:r>
            <a:endParaRPr lang="ro-RO" sz="2000">
              <a:latin typeface="Times New Roman" pitchFamily="18" charset="0"/>
              <a:cs typeface="Times New Roman" pitchFamily="18" charset="0"/>
            </a:endParaRPr>
          </a:p>
          <a:p>
            <a:pPr algn="just">
              <a:buFont typeface="Wingdings" pitchFamily="2" charset="2"/>
              <a:buChar char="§"/>
            </a:pPr>
            <a:r>
              <a:rPr lang="vi-VN" sz="2000">
                <a:latin typeface="Times New Roman" pitchFamily="18" charset="0"/>
                <a:cs typeface="Times New Roman" pitchFamily="18" charset="0"/>
              </a:rPr>
              <a:t> conţin, în propunerea financiară, </a:t>
            </a:r>
            <a:r>
              <a:rPr lang="vi-VN" sz="2000" b="1">
                <a:latin typeface="Times New Roman" pitchFamily="18" charset="0"/>
                <a:cs typeface="Times New Roman" pitchFamily="18" charset="0"/>
              </a:rPr>
              <a:t>preţuri </a:t>
            </a:r>
            <a:r>
              <a:rPr lang="vi-VN" sz="2000">
                <a:latin typeface="Times New Roman" pitchFamily="18" charset="0"/>
                <a:cs typeface="Times New Roman" pitchFamily="18" charset="0"/>
              </a:rPr>
              <a:t>care nu sînt un rezultat al liberei concurenţe şi care </a:t>
            </a:r>
            <a:r>
              <a:rPr lang="vi-VN" sz="2000" b="1">
                <a:latin typeface="Times New Roman" pitchFamily="18" charset="0"/>
                <a:cs typeface="Times New Roman" pitchFamily="18" charset="0"/>
              </a:rPr>
              <a:t>nu pot fi justificate </a:t>
            </a:r>
            <a:r>
              <a:rPr lang="vi-VN" sz="2000">
                <a:latin typeface="Times New Roman" pitchFamily="18" charset="0"/>
                <a:cs typeface="Times New Roman" pitchFamily="18" charset="0"/>
              </a:rPr>
              <a:t>temeinic;</a:t>
            </a:r>
            <a:endParaRPr lang="ro-RO" sz="2000">
              <a:latin typeface="Times New Roman" pitchFamily="18" charset="0"/>
              <a:cs typeface="Times New Roman" pitchFamily="18" charset="0"/>
            </a:endParaRPr>
          </a:p>
          <a:p>
            <a:pPr algn="just">
              <a:buFont typeface="Wingdings" pitchFamily="2" charset="2"/>
              <a:buChar char="§"/>
            </a:pPr>
            <a:r>
              <a:rPr lang="vi-VN" sz="2000">
                <a:latin typeface="Times New Roman" pitchFamily="18" charset="0"/>
                <a:cs typeface="Times New Roman" pitchFamily="18" charset="0"/>
              </a:rPr>
              <a:t> conţin </a:t>
            </a:r>
            <a:r>
              <a:rPr lang="vi-VN" sz="2000" b="1">
                <a:latin typeface="Times New Roman" pitchFamily="18" charset="0"/>
                <a:cs typeface="Times New Roman" pitchFamily="18" charset="0"/>
              </a:rPr>
              <a:t>propuneri</a:t>
            </a:r>
            <a:r>
              <a:rPr lang="vi-VN" sz="2000">
                <a:latin typeface="Times New Roman" pitchFamily="18" charset="0"/>
                <a:cs typeface="Times New Roman" pitchFamily="18" charset="0"/>
              </a:rPr>
              <a:t> referitoare la clauzele contractuale, propuneri care sînt, în mod evident, </a:t>
            </a:r>
            <a:r>
              <a:rPr lang="vi-VN" sz="2000" b="1">
                <a:latin typeface="Times New Roman" pitchFamily="18" charset="0"/>
                <a:cs typeface="Times New Roman" pitchFamily="18" charset="0"/>
              </a:rPr>
              <a:t>dezavantajoase</a:t>
            </a:r>
            <a:r>
              <a:rPr lang="vi-VN" sz="2000">
                <a:latin typeface="Times New Roman" pitchFamily="18" charset="0"/>
                <a:cs typeface="Times New Roman" pitchFamily="18" charset="0"/>
              </a:rPr>
              <a:t> pentru autoritatea contractantă;</a:t>
            </a:r>
            <a:endParaRPr lang="en-US" sz="2000">
              <a:latin typeface="Times New Roman" pitchFamily="18" charset="0"/>
              <a:cs typeface="Times New Roman" pitchFamily="18" charset="0"/>
            </a:endParaRPr>
          </a:p>
          <a:p>
            <a:pPr algn="just">
              <a:buFont typeface="Wingdings" pitchFamily="2" charset="2"/>
              <a:buChar char="§"/>
            </a:pPr>
            <a:r>
              <a:rPr lang="vi-VN" sz="2000">
                <a:latin typeface="Times New Roman" pitchFamily="18" charset="0"/>
                <a:cs typeface="Times New Roman" pitchFamily="18" charset="0"/>
              </a:rPr>
              <a:t> </a:t>
            </a:r>
            <a:r>
              <a:rPr lang="vi-VN" sz="2000" b="1">
                <a:latin typeface="Times New Roman" pitchFamily="18" charset="0"/>
                <a:cs typeface="Times New Roman" pitchFamily="18" charset="0"/>
              </a:rPr>
              <a:t>depăşesc cu 30%</a:t>
            </a:r>
            <a:r>
              <a:rPr lang="vi-VN" sz="2000">
                <a:latin typeface="Times New Roman" pitchFamily="18" charset="0"/>
                <a:cs typeface="Times New Roman" pitchFamily="18" charset="0"/>
              </a:rPr>
              <a:t> valoarea estimată a achiziţiei, calculată conform prezentei legi;</a:t>
            </a:r>
            <a:r>
              <a:rPr lang="ro-RO" sz="2000">
                <a:latin typeface="Times New Roman" pitchFamily="18" charset="0"/>
                <a:cs typeface="Times New Roman" pitchFamily="18" charset="0"/>
              </a:rPr>
              <a:t> </a:t>
            </a:r>
          </a:p>
          <a:p>
            <a:pPr algn="just">
              <a:buFont typeface="Wingdings" pitchFamily="2" charset="2"/>
              <a:buChar char="§"/>
            </a:pPr>
            <a:r>
              <a:rPr lang="ro-RO" sz="2000">
                <a:latin typeface="Times New Roman" pitchFamily="18" charset="0"/>
                <a:cs typeface="Times New Roman" pitchFamily="18" charset="0"/>
              </a:rPr>
              <a:t>  </a:t>
            </a:r>
            <a:r>
              <a:rPr lang="vi-VN" sz="2000">
                <a:latin typeface="Times New Roman" pitchFamily="18" charset="0"/>
                <a:cs typeface="Times New Roman" pitchFamily="18" charset="0"/>
              </a:rPr>
              <a:t>au o valoare ce </a:t>
            </a:r>
            <a:r>
              <a:rPr lang="vi-VN" sz="2000" b="1">
                <a:latin typeface="Times New Roman" pitchFamily="18" charset="0"/>
                <a:cs typeface="Times New Roman" pitchFamily="18" charset="0"/>
              </a:rPr>
              <a:t>depăşeşte pragul</a:t>
            </a:r>
            <a:r>
              <a:rPr lang="vi-VN" sz="2000">
                <a:latin typeface="Times New Roman" pitchFamily="18" charset="0"/>
                <a:cs typeface="Times New Roman" pitchFamily="18" charset="0"/>
              </a:rPr>
              <a:t> prevăzut de prezenta lege pentru procedura de achiziţie publică desfăşurată;</a:t>
            </a:r>
            <a:endParaRPr lang="ro-RO" sz="2000">
              <a:latin typeface="Times New Roman" pitchFamily="18" charset="0"/>
              <a:cs typeface="Times New Roman" pitchFamily="18" charset="0"/>
            </a:endParaRPr>
          </a:p>
          <a:p>
            <a:pPr algn="just">
              <a:buFont typeface="Wingdings" pitchFamily="2" charset="2"/>
              <a:buChar char="Ø"/>
            </a:pPr>
            <a:r>
              <a:rPr lang="vi-VN" sz="2000">
                <a:latin typeface="Times New Roman" pitchFamily="18" charset="0"/>
                <a:cs typeface="Times New Roman" pitchFamily="18" charset="0"/>
              </a:rPr>
              <a:t> prin valoarea inclusă în propunerea financiară, </a:t>
            </a:r>
            <a:r>
              <a:rPr lang="vi-VN" sz="2000" b="1">
                <a:latin typeface="Times New Roman" pitchFamily="18" charset="0"/>
                <a:cs typeface="Times New Roman" pitchFamily="18" charset="0"/>
              </a:rPr>
              <a:t>depăşesc valoarea fondurilor alocate</a:t>
            </a:r>
            <a:r>
              <a:rPr lang="vi-VN" sz="2000">
                <a:latin typeface="Times New Roman" pitchFamily="18" charset="0"/>
                <a:cs typeface="Times New Roman" pitchFamily="18" charset="0"/>
              </a:rPr>
              <a:t> pentru îndeplinirea contractului de achiziţii publice;</a:t>
            </a:r>
            <a:endParaRPr lang="ro-RO" sz="2000">
              <a:latin typeface="Times New Roman" pitchFamily="18" charset="0"/>
              <a:cs typeface="Times New Roman" pitchFamily="18" charset="0"/>
            </a:endParaRPr>
          </a:p>
          <a:p>
            <a:pPr algn="just">
              <a:buFont typeface="Wingdings" pitchFamily="2" charset="2"/>
              <a:buChar char="Ø"/>
            </a:pPr>
            <a:r>
              <a:rPr lang="vi-VN" sz="2000">
                <a:latin typeface="Times New Roman" pitchFamily="18" charset="0"/>
                <a:cs typeface="Times New Roman" pitchFamily="18" charset="0"/>
              </a:rPr>
              <a:t>s-a constatat comiterea unui </a:t>
            </a:r>
            <a:r>
              <a:rPr lang="vi-VN" sz="2000" b="1">
                <a:latin typeface="Times New Roman" pitchFamily="18" charset="0"/>
                <a:cs typeface="Times New Roman" pitchFamily="18" charset="0"/>
              </a:rPr>
              <a:t>act de corupere</a:t>
            </a:r>
            <a:r>
              <a:rPr lang="vi-VN" sz="2000">
                <a:latin typeface="Times New Roman" pitchFamily="18" charset="0"/>
                <a:cs typeface="Times New Roman" pitchFamily="18" charset="0"/>
              </a:rPr>
              <a:t>, confirmat prin hotărîrea definitivă a instanţei judecătoreşti;</a:t>
            </a:r>
            <a:endParaRPr lang="ro-RO" sz="2000">
              <a:latin typeface="Times New Roman" pitchFamily="18" charset="0"/>
              <a:cs typeface="Times New Roman" pitchFamily="18" charset="0"/>
            </a:endParaRPr>
          </a:p>
        </p:txBody>
      </p:sp>
      <p:sp>
        <p:nvSpPr>
          <p:cNvPr id="6" name="Rectangle 6"/>
          <p:cNvSpPr>
            <a:spLocks noChangeArrowheads="1"/>
          </p:cNvSpPr>
          <p:nvPr/>
        </p:nvSpPr>
        <p:spPr bwMode="auto">
          <a:xfrm>
            <a:off x="0" y="85725"/>
            <a:ext cx="50292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ANULAREA PROCEDURII DE ACHIZIȚIE (ART. 67) </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C1CCF310-98ED-4350-97B9-BB1C123BFAB0}" type="slidenum">
              <a:rPr lang="de-DE" altLang="en-US" sz="1200" smtClean="0">
                <a:solidFill>
                  <a:srgbClr val="898989"/>
                </a:solidFill>
                <a:latin typeface="Arial" panose="020B0604020202020204" pitchFamily="34" charset="0"/>
                <a:cs typeface="+mn-cs"/>
              </a:rPr>
              <a:pPr>
                <a:spcBef>
                  <a:spcPct val="0"/>
                </a:spcBef>
                <a:buFontTx/>
                <a:buNone/>
                <a:defRPr/>
              </a:pPr>
              <a:t>44</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8" name="Rectangle 7"/>
          <p:cNvSpPr/>
          <p:nvPr/>
        </p:nvSpPr>
        <p:spPr>
          <a:xfrm>
            <a:off x="431800" y="1700213"/>
            <a:ext cx="8353425" cy="5018087"/>
          </a:xfrm>
          <a:prstGeom prst="rect">
            <a:avLst/>
          </a:prstGeom>
        </p:spPr>
        <p:txBody>
          <a:bodyPr>
            <a:spAutoFit/>
          </a:bodyPr>
          <a:lstStyle/>
          <a:p>
            <a:pPr algn="just">
              <a:spcBef>
                <a:spcPts val="1200"/>
              </a:spcBef>
              <a:buFont typeface="Wingdings" pitchFamily="2" charset="2"/>
              <a:buChar char="Ø"/>
              <a:defRPr/>
            </a:pPr>
            <a:r>
              <a:rPr lang="vi-VN" sz="2000" dirty="0">
                <a:latin typeface="Times New Roman" pitchFamily="18" charset="0"/>
                <a:cs typeface="Times New Roman" pitchFamily="18" charset="0"/>
              </a:rPr>
              <a:t>ofertele depuse, deşi pot fi luate în considerare, nu pot fi comparate din cauza </a:t>
            </a:r>
            <a:r>
              <a:rPr lang="vi-VN" sz="2000" b="1" dirty="0">
                <a:latin typeface="Times New Roman" pitchFamily="18" charset="0"/>
                <a:cs typeface="Times New Roman" pitchFamily="18" charset="0"/>
              </a:rPr>
              <a:t>modului neuniform </a:t>
            </a:r>
            <a:r>
              <a:rPr lang="vi-VN" sz="2000" dirty="0">
                <a:latin typeface="Times New Roman" pitchFamily="18" charset="0"/>
                <a:cs typeface="Times New Roman" pitchFamily="18" charset="0"/>
              </a:rPr>
              <a:t>de abordare a </a:t>
            </a:r>
            <a:r>
              <a:rPr lang="vi-VN" sz="2000" b="1" dirty="0">
                <a:latin typeface="Times New Roman" pitchFamily="18" charset="0"/>
                <a:cs typeface="Times New Roman" pitchFamily="18" charset="0"/>
              </a:rPr>
              <a:t>soluţiilor tehnice şi/sau financiare</a:t>
            </a:r>
            <a:r>
              <a:rPr lang="vi-VN" sz="2000" dirty="0">
                <a:latin typeface="Times New Roman" pitchFamily="18" charset="0"/>
                <a:cs typeface="Times New Roman" pitchFamily="18" charset="0"/>
              </a:rPr>
              <a:t>; </a:t>
            </a:r>
            <a:endParaRPr lang="ro-RO" sz="2000" dirty="0">
              <a:latin typeface="Times New Roman" pitchFamily="18" charset="0"/>
              <a:cs typeface="Times New Roman" pitchFamily="18" charset="0"/>
            </a:endParaRPr>
          </a:p>
          <a:p>
            <a:pPr algn="just">
              <a:spcBef>
                <a:spcPts val="1200"/>
              </a:spcBef>
              <a:buFont typeface="Wingdings" pitchFamily="2" charset="2"/>
              <a:buChar char="Ø"/>
              <a:defRPr/>
            </a:pPr>
            <a:r>
              <a:rPr lang="vi-VN" sz="2000" dirty="0">
                <a:latin typeface="+mj-lt"/>
              </a:rPr>
              <a:t> existenţa unor </a:t>
            </a:r>
            <a:r>
              <a:rPr lang="vi-VN" sz="2000" b="1" dirty="0">
                <a:latin typeface="+mj-lt"/>
              </a:rPr>
              <a:t>abateri grave </a:t>
            </a:r>
            <a:r>
              <a:rPr lang="vi-VN" sz="2000" dirty="0">
                <a:latin typeface="+mj-lt"/>
              </a:rPr>
              <a:t>de la prevederile legislative </a:t>
            </a:r>
            <a:r>
              <a:rPr lang="vi-VN" sz="2000" b="1" dirty="0">
                <a:latin typeface="+mj-lt"/>
              </a:rPr>
              <a:t>afectează procedura de atribuire</a:t>
            </a:r>
            <a:r>
              <a:rPr lang="vi-VN" sz="2000" dirty="0">
                <a:latin typeface="+mj-lt"/>
              </a:rPr>
              <a:t> sau face imposibilă încheierea contractului. Prin abateri grave de la prevederile legislative se înţelege faptul că:   </a:t>
            </a:r>
            <a:endParaRPr lang="ro-RO" sz="2000" dirty="0">
              <a:latin typeface="+mj-lt"/>
              <a:cs typeface="Times New Roman" pitchFamily="18" charset="0"/>
            </a:endParaRPr>
          </a:p>
          <a:p>
            <a:pPr algn="just">
              <a:spcBef>
                <a:spcPts val="1200"/>
              </a:spcBef>
              <a:buFont typeface="Wingdings" pitchFamily="2" charset="2"/>
              <a:buChar char="§"/>
              <a:defRPr/>
            </a:pPr>
            <a:r>
              <a:rPr lang="vi-VN" sz="2000" dirty="0">
                <a:latin typeface="+mj-lt"/>
              </a:rPr>
              <a:t> nu au fost respectate </a:t>
            </a:r>
            <a:r>
              <a:rPr lang="vi-VN" sz="2000" b="1" dirty="0">
                <a:latin typeface="+mj-lt"/>
              </a:rPr>
              <a:t>principiile</a:t>
            </a:r>
            <a:r>
              <a:rPr lang="vi-VN" sz="2000" dirty="0">
                <a:latin typeface="+mj-lt"/>
              </a:rPr>
              <a:t> sau regulile privind </a:t>
            </a:r>
            <a:r>
              <a:rPr lang="vi-VN" sz="2000" b="1" dirty="0">
                <a:latin typeface="+mj-lt"/>
              </a:rPr>
              <a:t>transparenţa şi comunicarea</a:t>
            </a:r>
            <a:r>
              <a:rPr lang="vi-VN" sz="2000" dirty="0">
                <a:latin typeface="+mj-lt"/>
              </a:rPr>
              <a:t>, reglementate de prezenta lege; sau</a:t>
            </a:r>
            <a:endParaRPr lang="ro-RO" sz="2000" dirty="0">
              <a:latin typeface="+mj-lt"/>
            </a:endParaRPr>
          </a:p>
          <a:p>
            <a:pPr algn="just">
              <a:spcBef>
                <a:spcPts val="1200"/>
              </a:spcBef>
              <a:buFont typeface="Wingdings" pitchFamily="2" charset="2"/>
              <a:buChar char="§"/>
              <a:defRPr/>
            </a:pPr>
            <a:r>
              <a:rPr lang="vi-VN" sz="2000" dirty="0">
                <a:latin typeface="+mj-lt"/>
              </a:rPr>
              <a:t> </a:t>
            </a:r>
            <a:r>
              <a:rPr lang="ro-RO" sz="2000" dirty="0">
                <a:latin typeface="+mj-lt"/>
              </a:rPr>
              <a:t> </a:t>
            </a:r>
            <a:r>
              <a:rPr lang="vi-VN" sz="2000" dirty="0">
                <a:latin typeface="+mj-lt"/>
              </a:rPr>
              <a:t>pe parcursul analizei, evaluării şi/sau finalizării procedurii de atribuire, se constată </a:t>
            </a:r>
            <a:r>
              <a:rPr lang="vi-VN" sz="2000" b="1" dirty="0">
                <a:latin typeface="+mj-lt"/>
              </a:rPr>
              <a:t>erori sau omisiuni</a:t>
            </a:r>
            <a:r>
              <a:rPr lang="vi-VN" sz="2000" dirty="0">
                <a:latin typeface="+mj-lt"/>
              </a:rPr>
              <a:t>, iar autoritatea contractantă se află în </a:t>
            </a:r>
            <a:r>
              <a:rPr lang="vi-VN" sz="2000" b="1" dirty="0">
                <a:latin typeface="+mj-lt"/>
              </a:rPr>
              <a:t>imposibilitatea de a adopta măsuri corective</a:t>
            </a:r>
            <a:r>
              <a:rPr lang="vi-VN" sz="2000" dirty="0">
                <a:latin typeface="+mj-lt"/>
              </a:rPr>
              <a:t> fără ca acestea să conducă la încălcarea </a:t>
            </a:r>
            <a:r>
              <a:rPr lang="vi-VN" sz="2000" b="1" dirty="0">
                <a:latin typeface="+mj-lt"/>
              </a:rPr>
              <a:t>principiilor</a:t>
            </a:r>
            <a:r>
              <a:rPr lang="vi-VN" sz="2000" dirty="0">
                <a:latin typeface="+mj-lt"/>
              </a:rPr>
              <a:t> prevăzute la art. 6</a:t>
            </a:r>
            <a:r>
              <a:rPr lang="ro-RO" sz="2000" dirty="0">
                <a:latin typeface="+mj-lt"/>
              </a:rPr>
              <a:t>/L.131</a:t>
            </a:r>
            <a:r>
              <a:rPr lang="vi-VN" sz="2000" dirty="0">
                <a:latin typeface="+mj-lt"/>
              </a:rPr>
              <a:t>.</a:t>
            </a:r>
            <a:endParaRPr lang="ro-RO" sz="2000" dirty="0">
              <a:latin typeface="+mj-lt"/>
            </a:endParaRPr>
          </a:p>
          <a:p>
            <a:pPr algn="just">
              <a:spcBef>
                <a:spcPts val="1200"/>
              </a:spcBef>
              <a:buFont typeface="Wingdings" pitchFamily="2" charset="2"/>
              <a:buChar char="Ø"/>
              <a:defRPr/>
            </a:pPr>
            <a:r>
              <a:rPr lang="ro-RO" sz="2000" dirty="0">
                <a:latin typeface="Times New Roman" pitchFamily="18" charset="0"/>
                <a:cs typeface="Times New Roman" pitchFamily="18" charset="0"/>
              </a:rPr>
              <a:t> </a:t>
            </a:r>
            <a:r>
              <a:rPr lang="ro-RO" sz="2000" b="1" dirty="0">
                <a:latin typeface="Times New Roman" pitchFamily="18" charset="0"/>
                <a:cs typeface="Times New Roman" pitchFamily="18" charset="0"/>
              </a:rPr>
              <a:t>Notă! </a:t>
            </a:r>
            <a:r>
              <a:rPr lang="ro-RO" sz="2000" dirty="0">
                <a:latin typeface="Times New Roman" pitchFamily="18" charset="0"/>
                <a:cs typeface="Times New Roman" pitchFamily="18" charset="0"/>
              </a:rPr>
              <a:t>În cazul achizițiilor publice de lucrări, procedura de achiziție va fi anulată dacă </a:t>
            </a:r>
            <a:r>
              <a:rPr lang="vi-VN" sz="2000" dirty="0">
                <a:latin typeface="Times New Roman" pitchFamily="18" charset="0"/>
                <a:cs typeface="Times New Roman" pitchFamily="18" charset="0"/>
              </a:rPr>
              <a:t>ofertanţii clasaţi pe locul unu şi doi </a:t>
            </a:r>
            <a:r>
              <a:rPr lang="vi-VN" sz="2000" b="1" dirty="0">
                <a:latin typeface="Times New Roman" pitchFamily="18" charset="0"/>
                <a:cs typeface="Times New Roman" pitchFamily="18" charset="0"/>
              </a:rPr>
              <a:t>refuză</a:t>
            </a:r>
            <a:r>
              <a:rPr lang="vi-VN" sz="2000" dirty="0">
                <a:latin typeface="Times New Roman" pitchFamily="18" charset="0"/>
                <a:cs typeface="Times New Roman" pitchFamily="18" charset="0"/>
              </a:rPr>
              <a:t> încheierea contractului</a:t>
            </a:r>
            <a:r>
              <a:rPr lang="ro-RO" sz="2000" dirty="0">
                <a:latin typeface="Times New Roman" pitchFamily="18" charset="0"/>
                <a:cs typeface="Times New Roman" pitchFamily="18" charset="0"/>
              </a:rPr>
              <a:t> (H.G. 669/27.05.16)</a:t>
            </a:r>
            <a:r>
              <a:rPr lang="vi-VN" sz="2000" dirty="0">
                <a:latin typeface="Times New Roman" pitchFamily="18" charset="0"/>
                <a:cs typeface="Times New Roman" pitchFamily="18" charset="0"/>
              </a:rPr>
              <a:t>.</a:t>
            </a:r>
            <a:r>
              <a:rPr lang="ro-RO" sz="2000" dirty="0">
                <a:latin typeface="Times New Roman" pitchFamily="18" charset="0"/>
                <a:cs typeface="Times New Roman" pitchFamily="18" charset="0"/>
              </a:rPr>
              <a:t> </a:t>
            </a:r>
          </a:p>
        </p:txBody>
      </p:sp>
      <p:sp>
        <p:nvSpPr>
          <p:cNvPr id="6" name="Rectangle 6"/>
          <p:cNvSpPr>
            <a:spLocks noChangeArrowheads="1"/>
          </p:cNvSpPr>
          <p:nvPr/>
        </p:nvSpPr>
        <p:spPr bwMode="auto">
          <a:xfrm>
            <a:off x="0" y="76200"/>
            <a:ext cx="50292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ANULAREA PROCEDURII DE ACHIZIȚIE (ART. 67) </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979CE3D0-8831-4850-A2E7-913AAD927CAC}" type="slidenum">
              <a:rPr lang="de-DE" altLang="en-US" sz="1200" smtClean="0">
                <a:solidFill>
                  <a:srgbClr val="898989"/>
                </a:solidFill>
                <a:latin typeface="Arial" panose="020B0604020202020204" pitchFamily="34" charset="0"/>
                <a:cs typeface="+mn-cs"/>
              </a:rPr>
              <a:pPr>
                <a:spcBef>
                  <a:spcPct val="0"/>
                </a:spcBef>
                <a:buFontTx/>
                <a:buNone/>
                <a:defRPr/>
              </a:pPr>
              <a:t>45</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5059" name="Rectangle 6"/>
          <p:cNvSpPr>
            <a:spLocks noChangeArrowheads="1"/>
          </p:cNvSpPr>
          <p:nvPr/>
        </p:nvSpPr>
        <p:spPr bwMode="auto">
          <a:xfrm>
            <a:off x="228600" y="228600"/>
            <a:ext cx="51816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RAPORTAREA REZULTATELR PROCEDURII DE ACHIZIȚIE (ART. 73)</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3492" name="Rectangle 7"/>
          <p:cNvSpPr>
            <a:spLocks noChangeArrowheads="1"/>
          </p:cNvSpPr>
          <p:nvPr/>
        </p:nvSpPr>
        <p:spPr bwMode="auto">
          <a:xfrm>
            <a:off x="457200" y="1700213"/>
            <a:ext cx="8362950" cy="4940300"/>
          </a:xfrm>
          <a:prstGeom prst="rect">
            <a:avLst/>
          </a:prstGeom>
          <a:noFill/>
          <a:ln w="9525">
            <a:noFill/>
            <a:miter lim="800000"/>
            <a:headEnd/>
            <a:tailEnd/>
          </a:ln>
        </p:spPr>
        <p:txBody>
          <a:bodyPr>
            <a:spAutoFit/>
          </a:bodyPr>
          <a:lstStyle/>
          <a:p>
            <a:pPr algn="just">
              <a:spcBef>
                <a:spcPts val="600"/>
              </a:spcBef>
              <a:buFont typeface="Wingdings" pitchFamily="2" charset="2"/>
              <a:buChar char="Ø"/>
            </a:pPr>
            <a:r>
              <a:rPr lang="ro-RO" sz="2000">
                <a:latin typeface="Times New Roman" pitchFamily="18" charset="0"/>
                <a:cs typeface="Times New Roman" pitchFamily="18" charset="0"/>
              </a:rPr>
              <a:t> </a:t>
            </a:r>
            <a:r>
              <a:rPr lang="vi-VN" sz="2000" b="1">
                <a:latin typeface="Times New Roman" pitchFamily="18" charset="0"/>
                <a:cs typeface="Times New Roman" pitchFamily="18" charset="0"/>
              </a:rPr>
              <a:t>Darea de seamă </a:t>
            </a:r>
            <a:r>
              <a:rPr lang="en-US" sz="2000">
                <a:latin typeface="Times New Roman" pitchFamily="18" charset="0"/>
                <a:cs typeface="Times New Roman" pitchFamily="18" charset="0"/>
              </a:rPr>
              <a:t>(conform </a:t>
            </a:r>
            <a:r>
              <a:rPr lang="ru-RU" sz="2000" b="1">
                <a:latin typeface="Times New Roman" pitchFamily="18" charset="0"/>
                <a:cs typeface="Times New Roman" pitchFamily="18" charset="0"/>
              </a:rPr>
              <a:t>modelului</a:t>
            </a:r>
            <a:r>
              <a:rPr lang="en-US" sz="2000" b="1">
                <a:latin typeface="Times New Roman" pitchFamily="18" charset="0"/>
                <a:cs typeface="Times New Roman" pitchFamily="18" charset="0"/>
              </a:rPr>
              <a:t> </a:t>
            </a:r>
            <a:r>
              <a:rPr lang="ru-RU" sz="2000">
                <a:latin typeface="Times New Roman" pitchFamily="18" charset="0"/>
                <a:cs typeface="Times New Roman" pitchFamily="18" charset="0"/>
              </a:rPr>
              <a:t>aprobat</a:t>
            </a: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este </a:t>
            </a:r>
            <a:r>
              <a:rPr lang="vi-VN" sz="2000">
                <a:latin typeface="Times New Roman" pitchFamily="18" charset="0"/>
                <a:cs typeface="Times New Roman" pitchFamily="18" charset="0"/>
              </a:rPr>
              <a:t>prezentat</a:t>
            </a:r>
            <a:r>
              <a:rPr lang="ro-RO" sz="2000">
                <a:latin typeface="Times New Roman" pitchFamily="18" charset="0"/>
                <a:cs typeface="Times New Roman" pitchFamily="18" charset="0"/>
              </a:rPr>
              <a:t>ă</a:t>
            </a:r>
            <a:r>
              <a:rPr lang="vi-VN" sz="2000">
                <a:latin typeface="Times New Roman" pitchFamily="18" charset="0"/>
                <a:cs typeface="Times New Roman" pitchFamily="18" charset="0"/>
              </a:rPr>
              <a:t> Agenţiei Achiziții Publice în termen de pînă </a:t>
            </a:r>
            <a:r>
              <a:rPr lang="vi-VN" sz="2000" b="1">
                <a:latin typeface="Times New Roman" pitchFamily="18" charset="0"/>
                <a:cs typeface="Times New Roman" pitchFamily="18" charset="0"/>
              </a:rPr>
              <a:t>la 5 zile</a:t>
            </a:r>
            <a:r>
              <a:rPr lang="vi-VN" sz="2000">
                <a:latin typeface="Times New Roman" pitchFamily="18" charset="0"/>
                <a:cs typeface="Times New Roman" pitchFamily="18" charset="0"/>
              </a:rPr>
              <a:t> de la data încheierii contractului sau de la data emiterii deciziei de anulare a procedurii de achiziţie publică</a:t>
            </a:r>
            <a:r>
              <a:rPr lang="en-US" sz="2000">
                <a:latin typeface="Times New Roman" pitchFamily="18" charset="0"/>
                <a:cs typeface="Times New Roman" pitchFamily="18" charset="0"/>
              </a:rPr>
              <a:t>;</a:t>
            </a:r>
            <a:endParaRPr lang="ro-RO" sz="2000">
              <a:latin typeface="Times New Roman" pitchFamily="18" charset="0"/>
              <a:cs typeface="Times New Roman" pitchFamily="18" charset="0"/>
            </a:endParaRPr>
          </a:p>
          <a:p>
            <a:pPr algn="just">
              <a:spcBef>
                <a:spcPts val="600"/>
              </a:spcBef>
              <a:buFont typeface="Wingdings" pitchFamily="2" charset="2"/>
              <a:buChar char="Ø"/>
            </a:pPr>
            <a:r>
              <a:rPr lang="vi-VN" sz="2000">
                <a:latin typeface="Times New Roman" pitchFamily="18" charset="0"/>
                <a:cs typeface="Times New Roman" pitchFamily="18" charset="0"/>
              </a:rPr>
              <a:t> Darea de seamă privind procedura de achiziţie publică este un </a:t>
            </a:r>
            <a:r>
              <a:rPr lang="vi-VN" sz="2000" b="1">
                <a:latin typeface="Times New Roman" pitchFamily="18" charset="0"/>
                <a:cs typeface="Times New Roman" pitchFamily="18" charset="0"/>
              </a:rPr>
              <a:t>document public</a:t>
            </a:r>
            <a:r>
              <a:rPr lang="vi-VN" sz="2000">
                <a:latin typeface="Times New Roman" pitchFamily="18" charset="0"/>
                <a:cs typeface="Times New Roman" pitchFamily="18" charset="0"/>
              </a:rPr>
              <a:t>. Accesul persoanelor la aceste informaţii </a:t>
            </a:r>
            <a:r>
              <a:rPr lang="vi-VN" sz="2000" b="1">
                <a:latin typeface="Times New Roman" pitchFamily="18" charset="0"/>
                <a:cs typeface="Times New Roman" pitchFamily="18" charset="0"/>
              </a:rPr>
              <a:t>poate fi limitat</a:t>
            </a:r>
            <a:r>
              <a:rPr lang="vi-VN" sz="2000">
                <a:latin typeface="Times New Roman" pitchFamily="18" charset="0"/>
                <a:cs typeface="Times New Roman" pitchFamily="18" charset="0"/>
              </a:rPr>
              <a:t>, conform prevederilor </a:t>
            </a:r>
            <a:r>
              <a:rPr lang="vi-VN" sz="2000" b="1">
                <a:latin typeface="Times New Roman" pitchFamily="18" charset="0"/>
                <a:cs typeface="Times New Roman" pitchFamily="18" charset="0"/>
              </a:rPr>
              <a:t>Legii</a:t>
            </a:r>
            <a:r>
              <a:rPr lang="vi-VN" sz="2000">
                <a:latin typeface="Times New Roman" pitchFamily="18" charset="0"/>
                <a:cs typeface="Times New Roman" pitchFamily="18" charset="0"/>
              </a:rPr>
              <a:t> nr. 171-XIII din 6 iulie 1994 cu privire la </a:t>
            </a:r>
            <a:r>
              <a:rPr lang="vi-VN" sz="2000" b="1">
                <a:latin typeface="Times New Roman" pitchFamily="18" charset="0"/>
                <a:cs typeface="Times New Roman" pitchFamily="18" charset="0"/>
              </a:rPr>
              <a:t>secretul comercial </a:t>
            </a:r>
            <a:r>
              <a:rPr lang="vi-VN" sz="2000">
                <a:latin typeface="Times New Roman" pitchFamily="18" charset="0"/>
                <a:cs typeface="Times New Roman" pitchFamily="18" charset="0"/>
              </a:rPr>
              <a:t>sau ale </a:t>
            </a:r>
            <a:r>
              <a:rPr lang="vi-VN" sz="2000" b="1">
                <a:latin typeface="Times New Roman" pitchFamily="18" charset="0"/>
                <a:cs typeface="Times New Roman" pitchFamily="18" charset="0"/>
              </a:rPr>
              <a:t>Legii</a:t>
            </a:r>
            <a:r>
              <a:rPr lang="vi-VN" sz="2000">
                <a:latin typeface="Times New Roman" pitchFamily="18" charset="0"/>
                <a:cs typeface="Times New Roman" pitchFamily="18" charset="0"/>
              </a:rPr>
              <a:t> nr. 245-XVI din 27 noiembrie 2008 cu privire la </a:t>
            </a:r>
            <a:r>
              <a:rPr lang="vi-VN" sz="2000" b="1">
                <a:latin typeface="Times New Roman" pitchFamily="18" charset="0"/>
                <a:cs typeface="Times New Roman" pitchFamily="18" charset="0"/>
              </a:rPr>
              <a:t>secretul de stat</a:t>
            </a:r>
            <a:r>
              <a:rPr lang="vi-VN" sz="2000">
                <a:latin typeface="Times New Roman" pitchFamily="18" charset="0"/>
                <a:cs typeface="Times New Roman" pitchFamily="18" charset="0"/>
              </a:rPr>
              <a:t>, numai în măsura în care aceste informaţii includ, în special, secrete tehnice sau comerciale ori conțin aspecte confidenţiale ale ofertelor</a:t>
            </a:r>
            <a:r>
              <a:rPr lang="en-US" sz="2000">
                <a:latin typeface="Times New Roman" pitchFamily="18" charset="0"/>
                <a:cs typeface="Times New Roman" pitchFamily="18" charset="0"/>
              </a:rPr>
              <a:t>;</a:t>
            </a:r>
          </a:p>
          <a:p>
            <a:pPr algn="just">
              <a:spcBef>
                <a:spcPts val="600"/>
              </a:spcBef>
              <a:buFont typeface="Wingdings" pitchFamily="2" charset="2"/>
              <a:buChar char="Ø"/>
            </a:pPr>
            <a:r>
              <a:rPr lang="en-US" sz="2000" i="1"/>
              <a:t> </a:t>
            </a:r>
            <a:r>
              <a:rPr lang="ro-RO" sz="2000">
                <a:latin typeface="Times New Roman" pitchFamily="18" charset="0"/>
                <a:cs typeface="Times New Roman" pitchFamily="18" charset="0"/>
              </a:rPr>
              <a:t>Darea de seamă se va întocmi conform </a:t>
            </a:r>
            <a:r>
              <a:rPr lang="ro-RO" sz="2000" b="1">
                <a:latin typeface="Times New Roman" pitchFamily="18" charset="0"/>
                <a:cs typeface="Times New Roman" pitchFamily="18" charset="0"/>
              </a:rPr>
              <a:t>formularului-tip</a:t>
            </a:r>
            <a:r>
              <a:rPr lang="ro-RO" sz="2000">
                <a:latin typeface="Times New Roman" pitchFamily="18" charset="0"/>
                <a:cs typeface="Times New Roman" pitchFamily="18" charset="0"/>
              </a:rPr>
              <a:t> aprobat de Ministrul Finanțelor prin Ordinul nr. 14 “cu privire la aprobarea formularului-tip al Dării de seamă privind procedura de achiziţie publică” din 26.01.2017</a:t>
            </a:r>
            <a:r>
              <a:rPr lang="en-US" sz="2000">
                <a:latin typeface="Times New Roman" pitchFamily="18" charset="0"/>
                <a:cs typeface="Times New Roman" pitchFamily="18" charset="0"/>
              </a:rPr>
              <a:t>;</a:t>
            </a:r>
            <a:endParaRPr lang="ru-RU" sz="2000">
              <a:latin typeface="Times New Roman" pitchFamily="18" charset="0"/>
              <a:cs typeface="Times New Roman" pitchFamily="18" charset="0"/>
            </a:endParaRPr>
          </a:p>
          <a:p>
            <a:pPr algn="just">
              <a:spcBef>
                <a:spcPts val="600"/>
              </a:spcBef>
              <a:buFont typeface="Wingdings" pitchFamily="2" charset="2"/>
              <a:buChar char="Ø"/>
            </a:pPr>
            <a:r>
              <a:rPr lang="ro-RO" sz="2000">
                <a:latin typeface="Times New Roman" pitchFamily="18" charset="0"/>
                <a:cs typeface="Times New Roman" pitchFamily="18" charset="0"/>
              </a:rPr>
              <a:t> Agenția Achiziții Publice </a:t>
            </a:r>
            <a:r>
              <a:rPr lang="ro-RO" sz="2000" b="1">
                <a:latin typeface="Times New Roman" pitchFamily="18" charset="0"/>
                <a:cs typeface="Times New Roman" pitchFamily="18" charset="0"/>
              </a:rPr>
              <a:t>procesează</a:t>
            </a:r>
            <a:r>
              <a:rPr lang="ro-RO" sz="2000">
                <a:latin typeface="Times New Roman" pitchFamily="18" charset="0"/>
                <a:cs typeface="Times New Roman" pitchFamily="18" charset="0"/>
              </a:rPr>
              <a:t> informațiile din dările de seamă prezentate pe </a:t>
            </a:r>
            <a:r>
              <a:rPr lang="ro-RO" sz="2000" b="1">
                <a:latin typeface="Times New Roman" pitchFamily="18" charset="0"/>
                <a:cs typeface="Times New Roman" pitchFamily="18" charset="0"/>
              </a:rPr>
              <a:t>e-mail</a:t>
            </a:r>
            <a:r>
              <a:rPr lang="ro-RO" sz="2000">
                <a:latin typeface="Times New Roman" pitchFamily="18" charset="0"/>
                <a:cs typeface="Times New Roman" pitchFamily="18" charset="0"/>
              </a:rPr>
              <a:t> sau prin </a:t>
            </a:r>
            <a:r>
              <a:rPr lang="ro-RO" sz="2000" b="1">
                <a:latin typeface="Times New Roman" pitchFamily="18" charset="0"/>
                <a:cs typeface="Times New Roman" pitchFamily="18" charset="0"/>
              </a:rPr>
              <a:t>SIA </a:t>
            </a:r>
            <a:r>
              <a:rPr lang="en-US" sz="2000" b="1">
                <a:latin typeface="Times New Roman" pitchFamily="18" charset="0"/>
                <a:cs typeface="Times New Roman" pitchFamily="18" charset="0"/>
              </a:rPr>
              <a:t>“RSAP”</a:t>
            </a:r>
            <a:r>
              <a:rPr lang="ro-RO" sz="2000">
                <a:latin typeface="Times New Roman" pitchFamily="18" charset="0"/>
                <a:cs typeface="Times New Roman" pitchFamily="18" charset="0"/>
              </a:rPr>
              <a:t> și plasează datele cu privire la contractele atribuite pe pagina </a:t>
            </a:r>
            <a:r>
              <a:rPr lang="ro-RO" sz="2000" b="1">
                <a:latin typeface="Times New Roman" pitchFamily="18" charset="0"/>
                <a:cs typeface="Times New Roman" pitchFamily="18" charset="0"/>
              </a:rPr>
              <a:t>web</a:t>
            </a:r>
            <a:r>
              <a:rPr lang="ro-RO" sz="2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7BE9D93C-375C-4CB6-963A-CAF53994229F}" type="slidenum">
              <a:rPr lang="de-DE" altLang="en-US" sz="1200" smtClean="0">
                <a:solidFill>
                  <a:srgbClr val="898989"/>
                </a:solidFill>
                <a:latin typeface="Arial" panose="020B0604020202020204" pitchFamily="34" charset="0"/>
                <a:cs typeface="+mn-cs"/>
              </a:rPr>
              <a:pPr>
                <a:spcBef>
                  <a:spcPct val="0"/>
                </a:spcBef>
                <a:buFontTx/>
                <a:buNone/>
                <a:defRPr/>
              </a:pPr>
              <a:t>46</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6083" name="Rectangle 6"/>
          <p:cNvSpPr>
            <a:spLocks noChangeArrowheads="1"/>
          </p:cNvSpPr>
          <p:nvPr/>
        </p:nvSpPr>
        <p:spPr bwMode="auto">
          <a:xfrm>
            <a:off x="0" y="276225"/>
            <a:ext cx="53340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EXECUTAREA CONTRACTULUI DE ACHIZIȚIE</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4516" name="Rectangle 7"/>
          <p:cNvSpPr>
            <a:spLocks noChangeArrowheads="1"/>
          </p:cNvSpPr>
          <p:nvPr/>
        </p:nvSpPr>
        <p:spPr bwMode="auto">
          <a:xfrm>
            <a:off x="228600" y="1628775"/>
            <a:ext cx="8591550" cy="4708525"/>
          </a:xfrm>
          <a:prstGeom prst="rect">
            <a:avLst/>
          </a:prstGeom>
          <a:noFill/>
          <a:ln w="9525">
            <a:noFill/>
            <a:miter lim="800000"/>
            <a:headEnd/>
            <a:tailEnd/>
          </a:ln>
        </p:spPr>
        <p:txBody>
          <a:bodyPr>
            <a:spAutoFit/>
          </a:bodyPr>
          <a:lstStyle/>
          <a:p>
            <a:pPr algn="just">
              <a:spcBef>
                <a:spcPts val="600"/>
              </a:spcBef>
              <a:buFont typeface="Wingdings" pitchFamily="2" charset="2"/>
              <a:buChar char="Ø"/>
            </a:pPr>
            <a:r>
              <a:rPr lang="ro-RO" sz="2000">
                <a:latin typeface="Times New Roman" pitchFamily="18" charset="0"/>
                <a:cs typeface="Times New Roman" pitchFamily="18" charset="0"/>
              </a:rPr>
              <a:t> Părțile </a:t>
            </a:r>
            <a:r>
              <a:rPr lang="ro-RO" sz="2000" b="1">
                <a:latin typeface="Times New Roman" pitchFamily="18" charset="0"/>
                <a:cs typeface="Times New Roman" pitchFamily="18" charset="0"/>
              </a:rPr>
              <a:t>trebuie să-și îndeplinească</a:t>
            </a:r>
            <a:r>
              <a:rPr lang="ro-RO" sz="2000">
                <a:latin typeface="Times New Roman" pitchFamily="18" charset="0"/>
                <a:cs typeface="Times New Roman" pitchFamily="18" charset="0"/>
              </a:rPr>
              <a:t>, cu bună-credință, </a:t>
            </a:r>
            <a:r>
              <a:rPr lang="ro-RO" sz="2000" b="1">
                <a:latin typeface="Times New Roman" pitchFamily="18" charset="0"/>
                <a:cs typeface="Times New Roman" pitchFamily="18" charset="0"/>
              </a:rPr>
              <a:t>obligațiile</a:t>
            </a:r>
            <a:r>
              <a:rPr lang="ro-RO" sz="2000">
                <a:latin typeface="Times New Roman" pitchFamily="18" charset="0"/>
                <a:cs typeface="Times New Roman" pitchFamily="18" charset="0"/>
              </a:rPr>
              <a:t> asumate din punct de vedere </a:t>
            </a:r>
            <a:r>
              <a:rPr lang="ro-RO" sz="2000" b="1">
                <a:latin typeface="Times New Roman" pitchFamily="18" charset="0"/>
                <a:cs typeface="Times New Roman" pitchFamily="18" charset="0"/>
              </a:rPr>
              <a:t>cantitativ, calitativ, în termenul și bugetul stabilit</a:t>
            </a:r>
            <a:r>
              <a:rPr lang="en-US" sz="2000">
                <a:latin typeface="Times New Roman" pitchFamily="18" charset="0"/>
                <a:cs typeface="Times New Roman" pitchFamily="18" charset="0"/>
              </a:rPr>
              <a:t>;</a:t>
            </a:r>
          </a:p>
          <a:p>
            <a:pPr algn="just">
              <a:spcBef>
                <a:spcPts val="600"/>
              </a:spcBef>
              <a:buFont typeface="Wingdings" pitchFamily="2" charset="2"/>
              <a:buChar char="Ø"/>
            </a:pP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Pe durata executării contractului de achiziție, autoritatea contractantă va avea în vedere </a:t>
            </a:r>
            <a:r>
              <a:rPr lang="ro-RO" sz="2000" b="1">
                <a:latin typeface="Times New Roman" pitchFamily="18" charset="0"/>
                <a:cs typeface="Times New Roman" pitchFamily="18" charset="0"/>
              </a:rPr>
              <a:t>menținerea obiectului și scopului achiziției</a:t>
            </a:r>
            <a:r>
              <a:rPr lang="ro-RO" sz="2000">
                <a:latin typeface="Times New Roman" pitchFamily="18" charset="0"/>
                <a:cs typeface="Times New Roman" pitchFamily="18" charset="0"/>
              </a:rPr>
              <a:t>, precum și a </a:t>
            </a:r>
            <a:r>
              <a:rPr lang="ro-RO" sz="2000" b="1">
                <a:latin typeface="Times New Roman" pitchFamily="18" charset="0"/>
                <a:cs typeface="Times New Roman" pitchFamily="18" charset="0"/>
              </a:rPr>
              <a:t>duratei inițiale</a:t>
            </a:r>
            <a:r>
              <a:rPr lang="ro-RO" sz="2000">
                <a:latin typeface="Times New Roman" pitchFamily="18" charset="0"/>
                <a:cs typeface="Times New Roman" pitchFamily="18" charset="0"/>
              </a:rPr>
              <a:t>.</a:t>
            </a:r>
            <a:endParaRPr lang="en-US" sz="2000">
              <a:latin typeface="Times New Roman" pitchFamily="18" charset="0"/>
              <a:cs typeface="Times New Roman" pitchFamily="18" charset="0"/>
            </a:endParaRPr>
          </a:p>
          <a:p>
            <a:pPr algn="just">
              <a:spcBef>
                <a:spcPts val="600"/>
              </a:spcBef>
              <a:buFont typeface="Wingdings" pitchFamily="2" charset="2"/>
              <a:buChar char="Ø"/>
            </a:pPr>
            <a:r>
              <a:rPr lang="ro-RO" sz="2000">
                <a:latin typeface="Times New Roman" pitchFamily="18" charset="0"/>
                <a:cs typeface="Times New Roman" pitchFamily="18" charset="0"/>
              </a:rPr>
              <a:t> </a:t>
            </a:r>
            <a:r>
              <a:rPr lang="vi-VN" sz="2000">
                <a:latin typeface="Times New Roman" pitchFamily="18" charset="0"/>
                <a:cs typeface="Times New Roman" pitchFamily="18" charset="0"/>
              </a:rPr>
              <a:t>Grupul de lucru va asigura </a:t>
            </a:r>
            <a:r>
              <a:rPr lang="vi-VN" sz="2000" b="1">
                <a:latin typeface="Times New Roman" pitchFamily="18" charset="0"/>
                <a:cs typeface="Times New Roman" pitchFamily="18" charset="0"/>
              </a:rPr>
              <a:t>monitorizarea executării </a:t>
            </a:r>
            <a:r>
              <a:rPr lang="vi-VN" sz="2000">
                <a:latin typeface="Times New Roman" pitchFamily="18" charset="0"/>
                <a:cs typeface="Times New Roman" pitchFamily="18" charset="0"/>
              </a:rPr>
              <a:t>contractelor de achiziţie publică</a:t>
            </a:r>
            <a:r>
              <a:rPr lang="ro-RO" sz="2000">
                <a:latin typeface="Times New Roman" pitchFamily="18" charset="0"/>
                <a:cs typeface="Times New Roman" pitchFamily="18" charset="0"/>
              </a:rPr>
              <a:t> în conformitate cu specificațiile contractului de achiziție, </a:t>
            </a:r>
            <a:r>
              <a:rPr lang="vi-VN" sz="2000">
                <a:latin typeface="Times New Roman" pitchFamily="18" charset="0"/>
                <a:cs typeface="Times New Roman" pitchFamily="18" charset="0"/>
              </a:rPr>
              <a:t>întocmind </a:t>
            </a:r>
            <a:r>
              <a:rPr lang="vi-VN" sz="2000" b="1">
                <a:latin typeface="Times New Roman" pitchFamily="18" charset="0"/>
                <a:cs typeface="Times New Roman" pitchFamily="18" charset="0"/>
              </a:rPr>
              <a:t>rapoarte</a:t>
            </a:r>
            <a:r>
              <a:rPr lang="vi-VN" sz="2000">
                <a:latin typeface="Times New Roman" pitchFamily="18" charset="0"/>
                <a:cs typeface="Times New Roman" pitchFamily="18" charset="0"/>
              </a:rPr>
              <a:t> în acest sens, </a:t>
            </a:r>
            <a:r>
              <a:rPr lang="vi-VN" sz="2000" b="1">
                <a:latin typeface="Times New Roman" pitchFamily="18" charset="0"/>
                <a:cs typeface="Times New Roman" pitchFamily="18" charset="0"/>
              </a:rPr>
              <a:t>trimestrial/semestrial şi anual</a:t>
            </a:r>
            <a:r>
              <a:rPr lang="en-US" sz="2000">
                <a:latin typeface="Times New Roman" pitchFamily="18" charset="0"/>
                <a:cs typeface="Times New Roman" pitchFamily="18" charset="0"/>
              </a:rPr>
              <a:t>;</a:t>
            </a:r>
            <a:endParaRPr lang="ro-RO" sz="2000">
              <a:latin typeface="Times New Roman" pitchFamily="18" charset="0"/>
              <a:cs typeface="Times New Roman" pitchFamily="18" charset="0"/>
            </a:endParaRPr>
          </a:p>
          <a:p>
            <a:pPr algn="just">
              <a:spcBef>
                <a:spcPts val="600"/>
              </a:spcBef>
              <a:buFont typeface="Wingdings" pitchFamily="2" charset="2"/>
              <a:buChar char="Ø"/>
            </a:pPr>
            <a:r>
              <a:rPr lang="ro-RO" sz="2000" b="1">
                <a:latin typeface="Times New Roman" pitchFamily="18" charset="0"/>
                <a:cs typeface="Times New Roman" pitchFamily="18" charset="0"/>
              </a:rPr>
              <a:t> </a:t>
            </a:r>
            <a:r>
              <a:rPr lang="vi-VN" sz="2000" b="1">
                <a:latin typeface="Times New Roman" pitchFamily="18" charset="0"/>
                <a:cs typeface="Times New Roman" pitchFamily="18" charset="0"/>
              </a:rPr>
              <a:t>Rapoartele </a:t>
            </a:r>
            <a:r>
              <a:rPr lang="vi-VN" sz="2000">
                <a:latin typeface="Times New Roman" pitchFamily="18" charset="0"/>
                <a:cs typeface="Times New Roman" pitchFamily="18" charset="0"/>
              </a:rPr>
              <a:t>respective, vor include în mod obligatoriu </a:t>
            </a:r>
            <a:r>
              <a:rPr lang="vi-VN" sz="2000" b="1">
                <a:latin typeface="Times New Roman" pitchFamily="18" charset="0"/>
                <a:cs typeface="Times New Roman" pitchFamily="18" charset="0"/>
              </a:rPr>
              <a:t>informaţii</a:t>
            </a:r>
            <a:r>
              <a:rPr lang="ro-RO" sz="2000" b="1">
                <a:latin typeface="Times New Roman" pitchFamily="18" charset="0"/>
                <a:cs typeface="Times New Roman" pitchFamily="18" charset="0"/>
              </a:rPr>
              <a:t> </a:t>
            </a:r>
            <a:r>
              <a:rPr lang="vi-VN" sz="2000" b="1">
                <a:latin typeface="Times New Roman" pitchFamily="18" charset="0"/>
                <a:cs typeface="Times New Roman" pitchFamily="18" charset="0"/>
              </a:rPr>
              <a:t> cu privire la etapa de executar</a:t>
            </a:r>
            <a:r>
              <a:rPr lang="vi-VN" sz="2000">
                <a:latin typeface="Times New Roman" pitchFamily="18" charset="0"/>
                <a:cs typeface="Times New Roman" pitchFamily="18" charset="0"/>
              </a:rPr>
              <a:t>e a obligaţiunilor contractuale, cauzele neexecutării, reclamaţiile înaintate şi sancţiunile aplicate, menţiuni cu privire la calitatea executării contractului etc</a:t>
            </a:r>
            <a:r>
              <a:rPr lang="en-US" sz="2000">
                <a:latin typeface="Times New Roman" pitchFamily="18" charset="0"/>
                <a:cs typeface="Times New Roman" pitchFamily="18" charset="0"/>
              </a:rPr>
              <a:t>;</a:t>
            </a:r>
            <a:endParaRPr lang="ro-RO" sz="2000">
              <a:latin typeface="Times New Roman" pitchFamily="18" charset="0"/>
              <a:cs typeface="Times New Roman" pitchFamily="18" charset="0"/>
            </a:endParaRPr>
          </a:p>
          <a:p>
            <a:pPr algn="just">
              <a:spcBef>
                <a:spcPts val="600"/>
              </a:spcBef>
              <a:buFont typeface="Wingdings" pitchFamily="2" charset="2"/>
              <a:buChar char="Ø"/>
            </a:pPr>
            <a:r>
              <a:rPr lang="ro-RO" sz="2000">
                <a:latin typeface="Times New Roman" pitchFamily="18" charset="0"/>
                <a:cs typeface="Times New Roman" pitchFamily="18" charset="0"/>
              </a:rPr>
              <a:t> V</a:t>
            </a:r>
            <a:r>
              <a:rPr lang="vi-VN" sz="2000">
                <a:latin typeface="Times New Roman" pitchFamily="18" charset="0"/>
                <a:cs typeface="Times New Roman" pitchFamily="18" charset="0"/>
              </a:rPr>
              <a:t>or fi plasate pe </a:t>
            </a:r>
            <a:r>
              <a:rPr lang="vi-VN" sz="2000" b="1">
                <a:latin typeface="Times New Roman" pitchFamily="18" charset="0"/>
                <a:cs typeface="Times New Roman" pitchFamily="18" charset="0"/>
              </a:rPr>
              <a:t>pagina web </a:t>
            </a:r>
            <a:r>
              <a:rPr lang="vi-VN" sz="2000">
                <a:latin typeface="Times New Roman" pitchFamily="18" charset="0"/>
                <a:cs typeface="Times New Roman" pitchFamily="18" charset="0"/>
              </a:rPr>
              <a:t>a autorităţii contractante, iar în lipsa acesteia pe pagina oficială a autorităţii centrale căreia i se subordonează </a:t>
            </a:r>
            <a:r>
              <a:rPr lang="ro-RO" sz="2000">
                <a:latin typeface="Times New Roman" pitchFamily="18" charset="0"/>
                <a:cs typeface="Times New Roman" pitchFamily="18" charset="0"/>
              </a:rPr>
              <a:t> </a:t>
            </a:r>
            <a:r>
              <a:rPr lang="vi-VN" sz="2000">
                <a:latin typeface="Times New Roman" pitchFamily="18" charset="0"/>
                <a:cs typeface="Times New Roman" pitchFamily="18" charset="0"/>
              </a:rPr>
              <a:t>sau a autorităţilor administraţiei publice locale de nivelul al doilea.</a:t>
            </a:r>
            <a:endParaRPr lang="ro-RO"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03C56FE1-0A00-411E-BF39-95B672E8E6C5}" type="slidenum">
              <a:rPr lang="de-DE" altLang="en-US" sz="1200" smtClean="0">
                <a:solidFill>
                  <a:srgbClr val="898989"/>
                </a:solidFill>
                <a:latin typeface="Arial" panose="020B0604020202020204" pitchFamily="34" charset="0"/>
                <a:cs typeface="+mn-cs"/>
              </a:rPr>
              <a:pPr>
                <a:spcBef>
                  <a:spcPct val="0"/>
                </a:spcBef>
                <a:buFontTx/>
                <a:buNone/>
                <a:defRPr/>
              </a:pPr>
              <a:t>47</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6083" name="Rectangle 6"/>
          <p:cNvSpPr>
            <a:spLocks noChangeArrowheads="1"/>
          </p:cNvSpPr>
          <p:nvPr/>
        </p:nvSpPr>
        <p:spPr bwMode="auto">
          <a:xfrm>
            <a:off x="0" y="276225"/>
            <a:ext cx="53340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EXECUTAREA CONTRACTULUI DE ACHIZIȚIE</a:t>
            </a:r>
            <a:endParaRPr lang="ro-RO"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5540" name="Rectangle 7"/>
          <p:cNvSpPr>
            <a:spLocks noChangeArrowheads="1"/>
          </p:cNvSpPr>
          <p:nvPr/>
        </p:nvSpPr>
        <p:spPr bwMode="auto">
          <a:xfrm>
            <a:off x="228600" y="1628775"/>
            <a:ext cx="8591550" cy="4708525"/>
          </a:xfrm>
          <a:prstGeom prst="rect">
            <a:avLst/>
          </a:prstGeom>
          <a:noFill/>
          <a:ln w="9525">
            <a:noFill/>
            <a:miter lim="800000"/>
            <a:headEnd/>
            <a:tailEnd/>
          </a:ln>
        </p:spPr>
        <p:txBody>
          <a:bodyPr>
            <a:spAutoFit/>
          </a:bodyPr>
          <a:lstStyle/>
          <a:p>
            <a:pPr algn="just">
              <a:buFont typeface="Wingdings" pitchFamily="2" charset="2"/>
              <a:buChar char="Ø"/>
            </a:pP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În condiții justificate, autoritatea contractantă poate achiziţiona </a:t>
            </a:r>
            <a:r>
              <a:rPr lang="ro-RO" sz="2000" b="1">
                <a:latin typeface="Times New Roman" pitchFamily="18" charset="0"/>
                <a:cs typeface="Times New Roman" pitchFamily="18" charset="0"/>
              </a:rPr>
              <a:t>suplimentar bunuri</a:t>
            </a:r>
            <a:r>
              <a:rPr lang="ro-RO" sz="2000">
                <a:latin typeface="Times New Roman" pitchFamily="18" charset="0"/>
                <a:cs typeface="Times New Roman" pitchFamily="18" charset="0"/>
              </a:rPr>
              <a:t>, cu condiţia respectării preţului iniţial stabilit, cerinţelor faţă de calitatea acestora, altor cerinţe prestabilite în contractul iniţial, iar valoarea bunurilor contractate suplimentar să nu depăşească </a:t>
            </a:r>
            <a:r>
              <a:rPr lang="ro-RO" sz="2000" b="1">
                <a:latin typeface="Times New Roman" pitchFamily="18" charset="0"/>
                <a:cs typeface="Times New Roman" pitchFamily="18" charset="0"/>
              </a:rPr>
              <a:t>15 la sută</a:t>
            </a:r>
            <a:r>
              <a:rPr lang="ro-RO" sz="2000">
                <a:latin typeface="Times New Roman" pitchFamily="18" charset="0"/>
                <a:cs typeface="Times New Roman" pitchFamily="18" charset="0"/>
              </a:rPr>
              <a:t> din valoarea bunurilor contractate iniţial sau soldului rămas după micşorarea anterioară a valorii bunurilor contractate (pct. 35-36 </a:t>
            </a:r>
            <a:r>
              <a:rPr lang="en-US" sz="2000">
                <a:latin typeface="Times New Roman" pitchFamily="18" charset="0"/>
                <a:cs typeface="Times New Roman" pitchFamily="18" charset="0"/>
              </a:rPr>
              <a:t>Regulamentul privind </a:t>
            </a:r>
            <a:r>
              <a:rPr lang="ro-RO" sz="2000">
                <a:latin typeface="Times New Roman" pitchFamily="18" charset="0"/>
                <a:cs typeface="Times New Roman" pitchFamily="18" charset="0"/>
              </a:rPr>
              <a:t>activitatea grupului de lucru pentru achiziții</a:t>
            </a:r>
            <a:r>
              <a:rPr lang="en-US" sz="2000">
                <a:latin typeface="Times New Roman" pitchFamily="18" charset="0"/>
                <a:cs typeface="Times New Roman" pitchFamily="18" charset="0"/>
              </a:rPr>
              <a:t> aprobat prin H.G. </a:t>
            </a:r>
            <a:r>
              <a:rPr lang="ro-RO" sz="2000">
                <a:latin typeface="Times New Roman" pitchFamily="18" charset="0"/>
                <a:cs typeface="Times New Roman" pitchFamily="18" charset="0"/>
              </a:rPr>
              <a:t>nr. 667 din 27.05.2016). </a:t>
            </a:r>
          </a:p>
          <a:p>
            <a:pPr algn="just">
              <a:buFont typeface="Wingdings" pitchFamily="2" charset="2"/>
              <a:buChar char="Ø"/>
            </a:pP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Pentru </a:t>
            </a:r>
            <a:r>
              <a:rPr lang="ro-RO" sz="2000" b="1">
                <a:latin typeface="Times New Roman" pitchFamily="18" charset="0"/>
                <a:cs typeface="Times New Roman" pitchFamily="18" charset="0"/>
              </a:rPr>
              <a:t>lucrări/servicii suplimentare </a:t>
            </a:r>
            <a:r>
              <a:rPr lang="ro-RO" sz="2000">
                <a:latin typeface="Times New Roman" pitchFamily="18" charset="0"/>
                <a:cs typeface="Times New Roman" pitchFamily="18" charset="0"/>
              </a:rPr>
              <a:t>care nu sînt prevăzute în proiectul estimat iniţial şi nici în contractul iniţial şi care au devenit necesare</a:t>
            </a:r>
            <a:r>
              <a:rPr lang="ro-RO" sz="2000" b="1">
                <a:latin typeface="Times New Roman" pitchFamily="18" charset="0"/>
                <a:cs typeface="Times New Roman" pitchFamily="18" charset="0"/>
              </a:rPr>
              <a:t> </a:t>
            </a:r>
            <a:r>
              <a:rPr lang="ro-RO" sz="2000">
                <a:latin typeface="Times New Roman" pitchFamily="18" charset="0"/>
                <a:cs typeface="Times New Roman" pitchFamily="18" charset="0"/>
              </a:rPr>
              <a:t>ca urmare situaţiilor imprevizibile, va fi aplicată procedura de negociere fără publicare prealabilă a unui anunţ de participare cu condiţia atribuirii contractului operatorului economic care efectuează lucrările/serviciile respective. Procedura poate fi</a:t>
            </a:r>
            <a:r>
              <a:rPr lang="ro-RO" sz="2000" b="1">
                <a:latin typeface="Times New Roman" pitchFamily="18" charset="0"/>
                <a:cs typeface="Times New Roman" pitchFamily="18" charset="0"/>
              </a:rPr>
              <a:t> </a:t>
            </a:r>
            <a:r>
              <a:rPr lang="ro-RO" sz="2000">
                <a:latin typeface="Times New Roman" pitchFamily="18" charset="0"/>
                <a:cs typeface="Times New Roman" pitchFamily="18" charset="0"/>
              </a:rPr>
              <a:t>aplicată numai în decurs de </a:t>
            </a:r>
            <a:r>
              <a:rPr lang="ro-RO" sz="2000" b="1">
                <a:latin typeface="Times New Roman" pitchFamily="18" charset="0"/>
                <a:cs typeface="Times New Roman" pitchFamily="18" charset="0"/>
              </a:rPr>
              <a:t>3 ani </a:t>
            </a:r>
            <a:r>
              <a:rPr lang="ro-RO" sz="2000">
                <a:latin typeface="Times New Roman" pitchFamily="18" charset="0"/>
                <a:cs typeface="Times New Roman" pitchFamily="18" charset="0"/>
              </a:rPr>
              <a:t>de la încheierea contractului iniţial, iar valoarea cumulată a contractelor atribuite pentru lucrări/servicii suplimentare nu va depăși </a:t>
            </a:r>
            <a:r>
              <a:rPr lang="ro-RO" sz="2000" b="1">
                <a:latin typeface="Times New Roman" pitchFamily="18" charset="0"/>
                <a:cs typeface="Times New Roman" pitchFamily="18" charset="0"/>
              </a:rPr>
              <a:t>15 la sută </a:t>
            </a:r>
            <a:r>
              <a:rPr lang="ro-RO" sz="2000">
                <a:latin typeface="Times New Roman" pitchFamily="18" charset="0"/>
                <a:cs typeface="Times New Roman" pitchFamily="18" charset="0"/>
              </a:rPr>
              <a:t>din valoarea contractului inițial (art. 54</a:t>
            </a:r>
            <a:r>
              <a:rPr lang="en-US" sz="2000">
                <a:latin typeface="Times New Roman" pitchFamily="18" charset="0"/>
                <a:cs typeface="Times New Roman" pitchFamily="18" charset="0"/>
              </a:rPr>
              <a:t> </a:t>
            </a:r>
            <a:r>
              <a:rPr lang="ro-RO" sz="2000">
                <a:latin typeface="Times New Roman" pitchFamily="18" charset="0"/>
                <a:cs typeface="Times New Roman" pitchFamily="18" charset="0"/>
              </a:rPr>
              <a:t>(4) al Legii privind achizițiile publice).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F3CEDF15-5F2B-4168-9650-8676F483B49F}" type="slidenum">
              <a:rPr lang="de-DE" altLang="en-US" sz="1200" smtClean="0">
                <a:solidFill>
                  <a:srgbClr val="898989"/>
                </a:solidFill>
                <a:latin typeface="Arial" panose="020B0604020202020204" pitchFamily="34" charset="0"/>
                <a:cs typeface="+mn-cs"/>
              </a:rPr>
              <a:pPr>
                <a:spcBef>
                  <a:spcPct val="0"/>
                </a:spcBef>
                <a:buFontTx/>
                <a:buNone/>
                <a:defRPr/>
              </a:pPr>
              <a:t>48</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6083" name="Rectangle 6"/>
          <p:cNvSpPr>
            <a:spLocks noChangeArrowheads="1"/>
          </p:cNvSpPr>
          <p:nvPr/>
        </p:nvSpPr>
        <p:spPr bwMode="auto">
          <a:xfrm>
            <a:off x="0" y="276225"/>
            <a:ext cx="53340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LISTA DE INTERDICȚIE A OPERATORILOR ECONOMICI</a:t>
            </a:r>
          </a:p>
        </p:txBody>
      </p:sp>
      <p:sp>
        <p:nvSpPr>
          <p:cNvPr id="46084" name="Rectangle 7"/>
          <p:cNvSpPr>
            <a:spLocks noChangeArrowheads="1"/>
          </p:cNvSpPr>
          <p:nvPr/>
        </p:nvSpPr>
        <p:spPr bwMode="auto">
          <a:xfrm>
            <a:off x="228600" y="1628775"/>
            <a:ext cx="8591550" cy="5024438"/>
          </a:xfrm>
          <a:prstGeom prst="rect">
            <a:avLst/>
          </a:prstGeom>
          <a:noFill/>
          <a:ln w="9525">
            <a:noFill/>
            <a:miter lim="800000"/>
            <a:headEnd/>
            <a:tailEnd/>
          </a:ln>
        </p:spPr>
        <p:txBody>
          <a:bodyPr>
            <a:spAutoFit/>
          </a:bodyPr>
          <a:lstStyle/>
          <a:p>
            <a:pPr algn="just">
              <a:spcBef>
                <a:spcPts val="500"/>
              </a:spcBef>
              <a:defRPr/>
            </a:pPr>
            <a:r>
              <a:rPr lang="vi-VN" sz="2200" b="1" dirty="0">
                <a:solidFill>
                  <a:srgbClr val="FF0000"/>
                </a:solidFill>
                <a:latin typeface="+mj-lt"/>
              </a:rPr>
              <a:t>Temeiurile</a:t>
            </a:r>
            <a:r>
              <a:rPr lang="vi-VN" sz="2200" dirty="0">
                <a:latin typeface="+mj-lt"/>
              </a:rPr>
              <a:t> pentru care un operator economic poate fi înscris în Listă sînt următoarele:</a:t>
            </a:r>
            <a:endParaRPr lang="ro-RO" sz="2200" dirty="0">
              <a:latin typeface="+mj-lt"/>
            </a:endParaRPr>
          </a:p>
          <a:p>
            <a:pPr algn="just">
              <a:spcBef>
                <a:spcPts val="500"/>
              </a:spcBef>
              <a:defRPr/>
            </a:pPr>
            <a:r>
              <a:rPr lang="vi-VN" sz="2200" dirty="0">
                <a:latin typeface="+mj-lt"/>
              </a:rPr>
              <a:t>    1) există o </a:t>
            </a:r>
            <a:r>
              <a:rPr lang="vi-VN" sz="2200" b="1" dirty="0">
                <a:latin typeface="+mj-lt"/>
              </a:rPr>
              <a:t>hotărîre definitivă </a:t>
            </a:r>
            <a:r>
              <a:rPr lang="vi-VN" sz="2200" dirty="0">
                <a:latin typeface="+mj-lt"/>
              </a:rPr>
              <a:t>a instanţei de judecată prin care a fost </a:t>
            </a:r>
            <a:r>
              <a:rPr lang="vi-VN" sz="2200" b="1" dirty="0">
                <a:latin typeface="+mj-lt"/>
              </a:rPr>
              <a:t>reziliat contractul </a:t>
            </a:r>
            <a:r>
              <a:rPr lang="vi-VN" sz="2200" dirty="0">
                <a:latin typeface="+mj-lt"/>
              </a:rPr>
              <a:t>de achiziţii ca rezultat al </a:t>
            </a:r>
            <a:r>
              <a:rPr lang="vi-VN" sz="2200" b="1" dirty="0">
                <a:latin typeface="+mj-lt"/>
              </a:rPr>
              <a:t>neîndeplinirii sau îndeplinirii necorespunzătoare </a:t>
            </a:r>
            <a:r>
              <a:rPr lang="vi-VN" sz="2200" dirty="0">
                <a:latin typeface="+mj-lt"/>
              </a:rPr>
              <a:t>de către operatorul economic a clauzelor contractuale; </a:t>
            </a:r>
            <a:endParaRPr lang="ro-RO" sz="2200" dirty="0">
              <a:latin typeface="+mj-lt"/>
            </a:endParaRPr>
          </a:p>
          <a:p>
            <a:pPr algn="just">
              <a:spcBef>
                <a:spcPts val="500"/>
              </a:spcBef>
              <a:defRPr/>
            </a:pPr>
            <a:r>
              <a:rPr lang="vi-VN" sz="2200" dirty="0">
                <a:latin typeface="+mj-lt"/>
              </a:rPr>
              <a:t>   2) operatorul economic </a:t>
            </a:r>
            <a:r>
              <a:rPr lang="vi-VN" sz="2200" b="1" dirty="0">
                <a:latin typeface="+mj-lt"/>
              </a:rPr>
              <a:t>nu îşi îndeplineşte obligaţiile contractuale</a:t>
            </a:r>
            <a:r>
              <a:rPr lang="vi-VN" sz="2200" dirty="0">
                <a:latin typeface="+mj-lt"/>
              </a:rPr>
              <a:t>, </a:t>
            </a:r>
            <a:r>
              <a:rPr lang="vi-VN" sz="2200" b="1" dirty="0">
                <a:latin typeface="+mj-lt"/>
              </a:rPr>
              <a:t>livrează bunuri, prestează servicii sau execută lucrări</a:t>
            </a:r>
            <a:r>
              <a:rPr lang="vi-VN" sz="2200" dirty="0">
                <a:latin typeface="+mj-lt"/>
              </a:rPr>
              <a:t> din proprie iniţiativă, </a:t>
            </a:r>
            <a:r>
              <a:rPr lang="vi-VN" sz="2200" b="1" dirty="0">
                <a:latin typeface="+mj-lt"/>
              </a:rPr>
              <a:t>altele</a:t>
            </a:r>
            <a:r>
              <a:rPr lang="vi-VN" sz="2200" dirty="0">
                <a:latin typeface="+mj-lt"/>
              </a:rPr>
              <a:t> decît cele prevăzute în contract, ori </a:t>
            </a:r>
            <a:r>
              <a:rPr lang="vi-VN" sz="2200" b="1" dirty="0">
                <a:latin typeface="+mj-lt"/>
              </a:rPr>
              <a:t>calitatea</a:t>
            </a:r>
            <a:r>
              <a:rPr lang="vi-VN" sz="2200" dirty="0">
                <a:latin typeface="+mj-lt"/>
              </a:rPr>
              <a:t> bunurilor, serviciilor şi lucrărilor </a:t>
            </a:r>
            <a:r>
              <a:rPr lang="vi-VN" sz="2200" b="1" dirty="0">
                <a:latin typeface="+mj-lt"/>
              </a:rPr>
              <a:t>este mai joasă </a:t>
            </a:r>
            <a:r>
              <a:rPr lang="vi-VN" sz="2200" dirty="0">
                <a:latin typeface="+mj-lt"/>
              </a:rPr>
              <a:t>decît cea stipulată în contract şi în documentele privind desfăşurarea procedurii de achiziţie;</a:t>
            </a:r>
            <a:endParaRPr lang="ro-RO" sz="2200" dirty="0">
              <a:latin typeface="+mj-lt"/>
            </a:endParaRPr>
          </a:p>
          <a:p>
            <a:pPr algn="just">
              <a:spcBef>
                <a:spcPts val="500"/>
              </a:spcBef>
              <a:defRPr/>
            </a:pPr>
            <a:r>
              <a:rPr lang="vi-VN" sz="2200" dirty="0">
                <a:latin typeface="+mj-lt"/>
              </a:rPr>
              <a:t>  3) prezentarea </a:t>
            </a:r>
            <a:r>
              <a:rPr lang="vi-VN" sz="2200" b="1" dirty="0">
                <a:latin typeface="+mj-lt"/>
              </a:rPr>
              <a:t>documentelor false </a:t>
            </a:r>
            <a:r>
              <a:rPr lang="vi-VN" sz="2200" dirty="0">
                <a:latin typeface="+mj-lt"/>
              </a:rPr>
              <a:t>în cadrul procedurilor de achiziţie publică. Pentru aplicarea prezentului punct, survenirea prejudiciului sau afectării activităţii nu reprezintă o condiţie obligatorie;</a:t>
            </a:r>
            <a:endParaRPr lang="ro-RO" sz="2200" dirty="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bwMode="auto">
          <a:xfrm>
            <a:off x="7010400" y="6356350"/>
            <a:ext cx="2133600" cy="365125"/>
          </a:xfrm>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114A0AC7-37EE-4EC7-8856-63320FE60BB1}" type="slidenum">
              <a:rPr lang="de-DE" altLang="en-US" sz="1200" smtClean="0">
                <a:solidFill>
                  <a:srgbClr val="898989"/>
                </a:solidFill>
                <a:latin typeface="Arial" panose="020B0604020202020204" pitchFamily="34" charset="0"/>
                <a:cs typeface="+mn-cs"/>
              </a:rPr>
              <a:pPr>
                <a:spcBef>
                  <a:spcPct val="0"/>
                </a:spcBef>
                <a:buFontTx/>
                <a:buNone/>
                <a:defRPr/>
              </a:pPr>
              <a:t>49</a:t>
            </a:fld>
            <a:endParaRPr lang="de-DE" altLang="en-US" sz="1200" smtClean="0">
              <a:solidFill>
                <a:srgbClr val="898989"/>
              </a:solidFill>
              <a:latin typeface="Arial" panose="020B0604020202020204" pitchFamily="34" charset="0"/>
              <a:cs typeface="+mn-cs"/>
            </a:endParaRPr>
          </a:p>
        </p:txBody>
      </p:sp>
      <p:sp>
        <p:nvSpPr>
          <p:cNvPr id="6149" name="Text Box 2"/>
          <p:cNvSpPr txBox="1">
            <a:spLocks noChangeArrowheads="1"/>
          </p:cNvSpPr>
          <p:nvPr/>
        </p:nvSpPr>
        <p:spPr bwMode="auto">
          <a:xfrm>
            <a:off x="457200" y="2276475"/>
            <a:ext cx="8328025" cy="10779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o-RO" altLang="en-US" b="1" dirty="0" smtClean="0">
                <a:solidFill>
                  <a:prstClr val="white"/>
                </a:solidFill>
                <a:latin typeface="Times New Roman" panose="02020603050405020304" pitchFamily="18" charset="0"/>
                <a:cs typeface="+mn-cs"/>
              </a:rPr>
              <a:t>   </a:t>
            </a:r>
            <a:endParaRPr lang="en-US" altLang="en-US" sz="2000" dirty="0">
              <a:solidFill>
                <a:prstClr val="white"/>
              </a:solidFill>
              <a:latin typeface="Times New Roman" panose="02020603050405020304" pitchFamily="18" charset="0"/>
              <a:cs typeface="Times New Roman" panose="02020603050405020304" pitchFamily="18" charset="0"/>
            </a:endParaRPr>
          </a:p>
          <a:p>
            <a:pPr algn="ctr">
              <a:spcBef>
                <a:spcPct val="0"/>
              </a:spcBef>
              <a:buFontTx/>
              <a:buNone/>
              <a:defRPr/>
            </a:pPr>
            <a:endParaRPr lang="de-DE" altLang="en-US" b="1" dirty="0">
              <a:solidFill>
                <a:prstClr val="white"/>
              </a:solidFill>
              <a:latin typeface="Times New Roman" panose="02020603050405020304" pitchFamily="18" charset="0"/>
              <a:cs typeface="+mn-cs"/>
            </a:endParaRPr>
          </a:p>
        </p:txBody>
      </p:sp>
      <p:sp>
        <p:nvSpPr>
          <p:cNvPr id="46083" name="Rectangle 6"/>
          <p:cNvSpPr>
            <a:spLocks noChangeArrowheads="1"/>
          </p:cNvSpPr>
          <p:nvPr/>
        </p:nvSpPr>
        <p:spPr bwMode="auto">
          <a:xfrm>
            <a:off x="0" y="276225"/>
            <a:ext cx="5334000" cy="708025"/>
          </a:xfrm>
          <a:prstGeom prst="rect">
            <a:avLst/>
          </a:prstGeom>
          <a:noFill/>
          <a:ln w="9525">
            <a:noFill/>
            <a:miter lim="800000"/>
            <a:headEnd/>
            <a:tailEnd/>
          </a:ln>
        </p:spPr>
        <p:txBody>
          <a:bodyPr>
            <a:spAutoFit/>
          </a:bodyPr>
          <a:lstStyle/>
          <a:p>
            <a:pPr algn="ctr">
              <a:defRPr/>
            </a:pPr>
            <a:r>
              <a:rPr lang="ro-RO" sz="2000" b="1" dirty="0">
                <a:effectLst>
                  <a:outerShdw blurRad="38100" dist="38100" dir="2700000" algn="tl">
                    <a:srgbClr val="000000">
                      <a:alpha val="43137"/>
                    </a:srgbClr>
                  </a:outerShdw>
                </a:effectLst>
                <a:latin typeface="Times New Roman" pitchFamily="18" charset="0"/>
                <a:cs typeface="Times New Roman" pitchFamily="18" charset="0"/>
              </a:rPr>
              <a:t>LISTA DE INTERDICȚIE A OPERATORILOR ECONOMICI</a:t>
            </a:r>
          </a:p>
        </p:txBody>
      </p:sp>
      <p:sp>
        <p:nvSpPr>
          <p:cNvPr id="46084" name="Rectangle 7"/>
          <p:cNvSpPr>
            <a:spLocks noChangeArrowheads="1"/>
          </p:cNvSpPr>
          <p:nvPr/>
        </p:nvSpPr>
        <p:spPr bwMode="auto">
          <a:xfrm>
            <a:off x="228600" y="1628775"/>
            <a:ext cx="8591550" cy="4724400"/>
          </a:xfrm>
          <a:prstGeom prst="rect">
            <a:avLst/>
          </a:prstGeom>
          <a:noFill/>
          <a:ln w="9525">
            <a:noFill/>
            <a:miter lim="800000"/>
            <a:headEnd/>
            <a:tailEnd/>
          </a:ln>
        </p:spPr>
        <p:txBody>
          <a:bodyPr>
            <a:spAutoFit/>
          </a:bodyPr>
          <a:lstStyle/>
          <a:p>
            <a:pPr algn="just">
              <a:spcBef>
                <a:spcPts val="600"/>
              </a:spcBef>
              <a:defRPr/>
            </a:pPr>
            <a:r>
              <a:rPr lang="vi-VN" sz="2200" dirty="0">
                <a:latin typeface="+mj-lt"/>
              </a:rPr>
              <a:t> 4) </a:t>
            </a:r>
            <a:r>
              <a:rPr lang="vi-VN" sz="2200" b="1" dirty="0">
                <a:latin typeface="+mj-lt"/>
              </a:rPr>
              <a:t>există dovezi </a:t>
            </a:r>
            <a:r>
              <a:rPr lang="vi-VN" sz="2200" dirty="0">
                <a:latin typeface="+mj-lt"/>
              </a:rPr>
              <a:t>prezentate de autoritatea contractantă sau de organul de control care demonstrează faptul că operatorii economici au participat la procedura de achiziţie cu </a:t>
            </a:r>
            <a:r>
              <a:rPr lang="vi-VN" sz="2200" b="1" dirty="0">
                <a:latin typeface="+mj-lt"/>
              </a:rPr>
              <a:t>oferte trucate</a:t>
            </a:r>
            <a:r>
              <a:rPr lang="vi-VN" sz="2200" dirty="0">
                <a:latin typeface="+mj-lt"/>
              </a:rPr>
              <a:t>, au participat ca membri ai grupului de întreprinderi dependente la aceeaşi procedură de achiziţie publică cu mai multe oferte sau au creat o </a:t>
            </a:r>
            <a:r>
              <a:rPr lang="vi-VN" sz="2200" b="1" dirty="0">
                <a:latin typeface="+mj-lt"/>
              </a:rPr>
              <a:t>concurenţă neloială </a:t>
            </a:r>
            <a:r>
              <a:rPr lang="vi-VN" sz="2200" dirty="0">
                <a:latin typeface="+mj-lt"/>
              </a:rPr>
              <a:t>între participanţi.</a:t>
            </a:r>
            <a:endParaRPr lang="ro-RO" sz="2200" dirty="0">
              <a:latin typeface="+mj-lt"/>
            </a:endParaRPr>
          </a:p>
          <a:p>
            <a:pPr algn="just">
              <a:spcBef>
                <a:spcPts val="600"/>
              </a:spcBef>
              <a:buFont typeface="Wingdings" pitchFamily="2" charset="2"/>
              <a:buChar char="Ø"/>
              <a:defRPr/>
            </a:pPr>
            <a:r>
              <a:rPr lang="ro-RO" sz="2200" dirty="0">
                <a:latin typeface="+mj-lt"/>
                <a:cs typeface="Times New Roman" pitchFamily="18" charset="0"/>
              </a:rPr>
              <a:t> Solicitarea se va depune în termen de </a:t>
            </a:r>
            <a:r>
              <a:rPr lang="ro-RO" sz="2200" b="1" dirty="0">
                <a:latin typeface="+mj-lt"/>
                <a:cs typeface="Times New Roman" pitchFamily="18" charset="0"/>
              </a:rPr>
              <a:t>60 zile </a:t>
            </a:r>
            <a:r>
              <a:rPr lang="ro-RO" sz="2200" dirty="0">
                <a:latin typeface="+mj-lt"/>
                <a:cs typeface="Times New Roman" pitchFamily="18" charset="0"/>
              </a:rPr>
              <a:t>de la apariția temeiurilor de includere în Listă;</a:t>
            </a:r>
          </a:p>
          <a:p>
            <a:pPr algn="just">
              <a:spcBef>
                <a:spcPts val="600"/>
              </a:spcBef>
              <a:buFont typeface="Wingdings" pitchFamily="2" charset="2"/>
              <a:buChar char="Ø"/>
              <a:defRPr/>
            </a:pPr>
            <a:r>
              <a:rPr lang="ro-RO" sz="2200" dirty="0">
                <a:latin typeface="+mj-lt"/>
                <a:cs typeface="Times New Roman" pitchFamily="18" charset="0"/>
              </a:rPr>
              <a:t> </a:t>
            </a:r>
            <a:r>
              <a:rPr lang="ro-RO" sz="2200" b="1" dirty="0">
                <a:latin typeface="+mj-lt"/>
                <a:cs typeface="Times New Roman" pitchFamily="18" charset="0"/>
              </a:rPr>
              <a:t>Întocmirea conformă </a:t>
            </a:r>
            <a:r>
              <a:rPr lang="ro-RO" sz="2200" dirty="0">
                <a:latin typeface="+mj-lt"/>
                <a:cs typeface="Times New Roman" pitchFamily="18" charset="0"/>
              </a:rPr>
              <a:t>a solicitării și atașarea tuturor documentelor confirmative;</a:t>
            </a:r>
          </a:p>
          <a:p>
            <a:pPr algn="just">
              <a:spcBef>
                <a:spcPts val="600"/>
              </a:spcBef>
              <a:buFont typeface="Wingdings" pitchFamily="2" charset="2"/>
              <a:buChar char="Ø"/>
              <a:defRPr/>
            </a:pPr>
            <a:r>
              <a:rPr lang="ro-RO" sz="2200" dirty="0">
                <a:latin typeface="+mj-lt"/>
                <a:cs typeface="Times New Roman" pitchFamily="18" charset="0"/>
              </a:rPr>
              <a:t> Operatorul economic înscris în Listă sau care are </a:t>
            </a:r>
            <a:r>
              <a:rPr lang="ro-RO" sz="2200" b="1" dirty="0">
                <a:latin typeface="+mj-lt"/>
                <a:cs typeface="Times New Roman" pitchFamily="18" charset="0"/>
              </a:rPr>
              <a:t>cel puțin un fondator care</a:t>
            </a:r>
            <a:r>
              <a:rPr lang="ro-RO" sz="2200" dirty="0">
                <a:latin typeface="+mj-lt"/>
                <a:cs typeface="Times New Roman" pitchFamily="18" charset="0"/>
              </a:rPr>
              <a:t> </a:t>
            </a:r>
            <a:r>
              <a:rPr lang="ro-RO" sz="2200" b="1" dirty="0">
                <a:latin typeface="+mj-lt"/>
                <a:cs typeface="Times New Roman" pitchFamily="18" charset="0"/>
              </a:rPr>
              <a:t>este sau a fost fondator </a:t>
            </a:r>
            <a:r>
              <a:rPr lang="ro-RO" sz="2200" dirty="0">
                <a:latin typeface="+mj-lt"/>
                <a:cs typeface="Times New Roman" pitchFamily="18" charset="0"/>
              </a:rPr>
              <a:t>al unui operator înscris în listă </a:t>
            </a:r>
            <a:r>
              <a:rPr lang="ro-RO" sz="2200" b="1" dirty="0">
                <a:latin typeface="+mj-lt"/>
                <a:cs typeface="Times New Roman" pitchFamily="18" charset="0"/>
              </a:rPr>
              <a:t>nu are </a:t>
            </a:r>
            <a:r>
              <a:rPr lang="ro-RO" sz="2200" dirty="0">
                <a:latin typeface="+mj-lt"/>
                <a:cs typeface="Times New Roman" pitchFamily="18" charset="0"/>
              </a:rPr>
              <a:t>dreptul de a participa la procedurile de achiziții publice pentru o perioadă de </a:t>
            </a:r>
            <a:r>
              <a:rPr lang="ro-RO" sz="2200" b="1" dirty="0">
                <a:latin typeface="+mj-lt"/>
                <a:cs typeface="Times New Roman" pitchFamily="18" charset="0"/>
              </a:rPr>
              <a:t>3 ani.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943350" cy="1281113"/>
          </a:xfrm>
        </p:spPr>
        <p:txBody>
          <a:bodyPr rtlCol="0">
            <a:normAutofit fontScale="90000"/>
          </a:bodyPr>
          <a:lstStyle/>
          <a:p>
            <a:pPr algn="ctr" eaLnBrk="1" fontAlgn="auto" hangingPunct="1">
              <a:spcAft>
                <a:spcPts val="0"/>
              </a:spcAft>
              <a:defRPr/>
            </a:pPr>
            <a:r>
              <a:rPr lang="x-none"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COMPONEN</a:t>
            </a:r>
            <a:r>
              <a:rPr lang="ro-RO"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Ț</a:t>
            </a:r>
            <a:r>
              <a:rPr lang="x-none"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LEGALĂ</a:t>
            </a:r>
            <a: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x-none"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x-none" sz="2000" dirty="0" smtClean="0">
                <a:latin typeface="Times New Roman" panose="02020603050405020304" pitchFamily="18" charset="0"/>
                <a:cs typeface="Times New Roman" panose="02020603050405020304" pitchFamily="18" charset="0"/>
              </a:rPr>
              <a:t>Pachetul de acte normative care reglementează atribuirea contractelor de achiziție publică</a:t>
            </a:r>
            <a:r>
              <a:rPr lang="en-GB" sz="2000" dirty="0" smtClean="0">
                <a:latin typeface="Times New Roman" panose="02020603050405020304" pitchFamily="18" charset="0"/>
                <a:cs typeface="Times New Roman" panose="02020603050405020304" pitchFamily="18" charset="0"/>
              </a:rPr>
              <a:t/>
            </a:r>
            <a:br>
              <a:rPr lang="en-GB" sz="2000" dirty="0" smtClean="0">
                <a:latin typeface="Times New Roman" panose="02020603050405020304" pitchFamily="18" charset="0"/>
                <a:cs typeface="Times New Roman" panose="02020603050405020304" pitchFamily="18" charset="0"/>
              </a:rPr>
            </a:br>
            <a:endParaRPr lang="en-GB"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750" y="2060575"/>
            <a:ext cx="7886700" cy="3889375"/>
          </a:xfrm>
        </p:spPr>
        <p:txBody>
          <a:bodyPr rtlCol="0">
            <a:noAutofit/>
          </a:bodyPr>
          <a:lstStyle/>
          <a:p>
            <a:pPr eaLnBrk="1" fontAlgn="auto" hangingPunct="1">
              <a:spcAft>
                <a:spcPts val="0"/>
              </a:spcAft>
              <a:buFont typeface="Arial" panose="020B0604020202020204" pitchFamily="34" charset="0"/>
              <a:buChar char="•"/>
              <a:defRPr/>
            </a:pPr>
            <a:r>
              <a:rPr lang="ro-RO"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ro-RO"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adrul legal național specific domeniului achizițiilor publice;</a:t>
            </a:r>
          </a:p>
          <a:p>
            <a:pPr eaLnBrk="1" fontAlgn="auto" hangingPunct="1">
              <a:spcAft>
                <a:spcPts val="0"/>
              </a:spcAft>
              <a:buFont typeface="Arial" panose="020B0604020202020204" pitchFamily="34" charset="0"/>
              <a:buChar char="•"/>
              <a:defRPr/>
            </a:pPr>
            <a:endParaRPr lang="ro-RO"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Cadrul legal complementar relevant domeniului achizițiilor publice;</a:t>
            </a:r>
          </a:p>
          <a:p>
            <a:pPr marL="0" indent="0" eaLnBrk="1" fontAlgn="auto" hangingPunct="1">
              <a:spcAft>
                <a:spcPts val="0"/>
              </a:spcAft>
              <a:buFont typeface="Arial" panose="020B0604020202020204" pitchFamily="34" charset="0"/>
              <a:buNone/>
              <a:defRPr/>
            </a:pPr>
            <a:endParaRPr lang="ro-RO"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3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Cadrul legal internațional. </a:t>
            </a:r>
            <a:endParaRPr lang="en-GB" sz="320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F6F2E81-420D-478F-BA42-617FD1391FD8}" type="slidenum">
              <a:rPr lang="en-US"/>
              <a:pPr>
                <a:defRPr/>
              </a:pPr>
              <a:t>5</a:t>
            </a:fld>
            <a:endParaRPr lang="en-US" dirty="0"/>
          </a:p>
        </p:txBody>
      </p:sp>
      <p:pic>
        <p:nvPicPr>
          <p:cNvPr id="21508" name="Picture 3" descr="C:\Users\Emilia Ristic\Desktop\images (12).jpg"/>
          <p:cNvPicPr>
            <a:picLocks noChangeAspect="1" noChangeArrowheads="1"/>
          </p:cNvPicPr>
          <p:nvPr/>
        </p:nvPicPr>
        <p:blipFill>
          <a:blip r:embed="rId2"/>
          <a:srcRect/>
          <a:stretch>
            <a:fillRect/>
          </a:stretch>
        </p:blipFill>
        <p:spPr bwMode="auto">
          <a:xfrm>
            <a:off x="6248400" y="5181600"/>
            <a:ext cx="2376488"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ChangeArrowheads="1"/>
          </p:cNvSpPr>
          <p:nvPr/>
        </p:nvSpPr>
        <p:spPr bwMode="auto">
          <a:xfrm>
            <a:off x="2627313" y="2492375"/>
            <a:ext cx="4572000" cy="2093913"/>
          </a:xfrm>
          <a:prstGeom prst="rect">
            <a:avLst/>
          </a:prstGeom>
          <a:noFill/>
          <a:ln w="9525">
            <a:noFill/>
            <a:miter lim="800000"/>
            <a:headEnd/>
            <a:tailEnd/>
          </a:ln>
        </p:spPr>
        <p:txBody>
          <a:bodyPr>
            <a:spAutoFit/>
          </a:bodyPr>
          <a:lstStyle/>
          <a:p>
            <a:pPr algn="ctr">
              <a:spcBef>
                <a:spcPts val="1200"/>
              </a:spcBef>
            </a:pPr>
            <a:r>
              <a:rPr lang="ro-RO" altLang="en-US">
                <a:latin typeface="Times New Roman" pitchFamily="18" charset="0"/>
                <a:cs typeface="Times New Roman" pitchFamily="18" charset="0"/>
              </a:rPr>
              <a:t> MD – 2028  Republica Moldova</a:t>
            </a:r>
          </a:p>
          <a:p>
            <a:pPr algn="ctr">
              <a:spcBef>
                <a:spcPts val="1200"/>
              </a:spcBef>
            </a:pPr>
            <a:r>
              <a:rPr lang="ro-RO" altLang="en-US">
                <a:latin typeface="Times New Roman" pitchFamily="18" charset="0"/>
                <a:cs typeface="Times New Roman" pitchFamily="18" charset="0"/>
              </a:rPr>
              <a:t>Chișinău, șos. Hîncești 53 </a:t>
            </a:r>
          </a:p>
          <a:p>
            <a:pPr algn="ctr">
              <a:spcBef>
                <a:spcPts val="1200"/>
              </a:spcBef>
            </a:pPr>
            <a:r>
              <a:rPr lang="ro-RO" altLang="en-US">
                <a:latin typeface="Times New Roman" pitchFamily="18" charset="0"/>
                <a:cs typeface="Times New Roman" pitchFamily="18" charset="0"/>
              </a:rPr>
              <a:t>Tel: (373 22) 73 87 03, Fax: (373 22) 73 33 00</a:t>
            </a:r>
          </a:p>
          <a:p>
            <a:pPr algn="ctr">
              <a:spcBef>
                <a:spcPts val="1200"/>
              </a:spcBef>
            </a:pPr>
            <a:r>
              <a:rPr lang="en-US" altLang="en-US">
                <a:latin typeface="Times New Roman" pitchFamily="18" charset="0"/>
                <a:cs typeface="Times New Roman" pitchFamily="18" charset="0"/>
              </a:rPr>
              <a:t>E-mail: </a:t>
            </a:r>
            <a:r>
              <a:rPr lang="en-US" altLang="en-US">
                <a:latin typeface="Times New Roman" pitchFamily="18" charset="0"/>
                <a:cs typeface="Times New Roman" pitchFamily="18" charset="0"/>
                <a:hlinkClick r:id="rId2"/>
              </a:rPr>
              <a:t>BAP@tender.gov.md</a:t>
            </a:r>
            <a:r>
              <a:rPr lang="en-US" altLang="en-US">
                <a:latin typeface="Times New Roman" pitchFamily="18" charset="0"/>
                <a:cs typeface="Times New Roman" pitchFamily="18" charset="0"/>
              </a:rPr>
              <a:t> </a:t>
            </a:r>
          </a:p>
          <a:p>
            <a:pPr algn="ctr">
              <a:spcBef>
                <a:spcPts val="1200"/>
              </a:spcBef>
              <a:buFont typeface="Arial" charset="0"/>
              <a:buNone/>
            </a:pPr>
            <a:r>
              <a:rPr lang="ro-RO" altLang="en-US">
                <a:latin typeface="Times New Roman" pitchFamily="18" charset="0"/>
                <a:cs typeface="Times New Roman" pitchFamily="18" charset="0"/>
                <a:hlinkClick r:id="rId3"/>
              </a:rPr>
              <a:t>www.tender.gov.md</a:t>
            </a:r>
            <a:r>
              <a:rPr lang="ro-RO" altLang="en-US">
                <a:latin typeface="Times New Roman" pitchFamily="18" charset="0"/>
                <a:cs typeface="Times New Roman" pitchFamily="18" charset="0"/>
              </a:rPr>
              <a:t> </a:t>
            </a:r>
            <a:endParaRPr lang="en-US" alt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419600" cy="1173163"/>
          </a:xfrm>
        </p:spPr>
        <p:txBody>
          <a:bodyPr rtlCol="0">
            <a:normAutofit fontScale="90000"/>
          </a:bodyPr>
          <a:lstStyle/>
          <a:p>
            <a:pPr algn="ctr" eaLnBrk="1" fontAlgn="auto" hangingPunct="1">
              <a:spcAft>
                <a:spcPts val="0"/>
              </a:spcAft>
              <a:defRPr/>
            </a:pPr>
            <a:r>
              <a:rPr lang="ro-RO" sz="2700" b="1" dirty="0" smtClean="0">
                <a:latin typeface="Times New Roman" panose="02020603050405020304" pitchFamily="18" charset="0"/>
                <a:cs typeface="Times New Roman" panose="02020603050405020304" pitchFamily="18" charset="0"/>
              </a:rPr>
              <a:t>CADRUL  LEGAL</a:t>
            </a:r>
            <a:br>
              <a:rPr lang="ro-RO" sz="2700" b="1" dirty="0" smtClean="0">
                <a:latin typeface="Times New Roman" panose="02020603050405020304" pitchFamily="18" charset="0"/>
                <a:cs typeface="Times New Roman" panose="02020603050405020304" pitchFamily="18" charset="0"/>
              </a:rPr>
            </a:br>
            <a:r>
              <a:rPr lang="ro-RO" sz="1800" b="1" dirty="0">
                <a:latin typeface="Times New Roman" panose="02020603050405020304" pitchFamily="18" charset="0"/>
                <a:cs typeface="Times New Roman" panose="02020603050405020304" pitchFamily="18" charset="0"/>
              </a:rPr>
              <a:t>național specific domeniului achizițiilor publice</a:t>
            </a:r>
            <a:r>
              <a:rPr lang="ro-RO" sz="1800" b="1" dirty="0" smtClean="0">
                <a:latin typeface="Times New Roman" panose="02020603050405020304" pitchFamily="18" charset="0"/>
                <a:cs typeface="Times New Roman" panose="02020603050405020304" pitchFamily="18" charset="0"/>
              </a:rPr>
              <a:t> </a:t>
            </a:r>
            <a:br>
              <a:rPr lang="ro-RO" sz="1800" b="1" dirty="0" smtClean="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47800"/>
            <a:ext cx="8229600" cy="4678363"/>
          </a:xfrm>
        </p:spPr>
        <p:txBody>
          <a:bodyPr rtlCol="0">
            <a:normAutofit lnSpcReduction="10000"/>
          </a:bodyPr>
          <a:lstStyle/>
          <a:p>
            <a:pPr marL="0" indent="0" algn="just" eaLnBrk="1" fontAlgn="auto" hangingPunct="1">
              <a:spcAft>
                <a:spcPts val="0"/>
              </a:spcAft>
              <a:buFont typeface="Arial" panose="020B0604020202020204" pitchFamily="34" charset="0"/>
              <a:buNone/>
              <a:defRPr/>
            </a:pPr>
            <a:endParaRPr lang="ro-RO" sz="24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Legea </a:t>
            </a:r>
            <a:r>
              <a:rPr lang="ro-RO" sz="2400" b="1" dirty="0">
                <a:latin typeface="Times New Roman" panose="02020603050405020304" pitchFamily="18" charset="0"/>
                <a:cs typeface="Times New Roman" panose="02020603050405020304" pitchFamily="18" charset="0"/>
              </a:rPr>
              <a:t>privind achizițiile </a:t>
            </a:r>
            <a:r>
              <a:rPr lang="ro-RO" sz="2400" b="1" dirty="0" smtClean="0">
                <a:latin typeface="Times New Roman" panose="02020603050405020304" pitchFamily="18" charset="0"/>
                <a:cs typeface="Times New Roman" panose="02020603050405020304" pitchFamily="18" charset="0"/>
              </a:rPr>
              <a:t>publice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131/03.07.2015</a:t>
            </a:r>
          </a:p>
          <a:p>
            <a:pPr algn="just" eaLnBrk="1" fontAlgn="auto" hangingPunct="1">
              <a:spcAft>
                <a:spcPts val="0"/>
              </a:spcAft>
              <a:buFont typeface="Arial" panose="020B0604020202020204" pitchFamily="34" charset="0"/>
              <a:buChar char="•"/>
              <a:defRPr/>
            </a:pPr>
            <a:endParaRPr lang="ro-RO" sz="2400"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665/27.05.2016</a:t>
            </a:r>
            <a:r>
              <a:rPr lang="ro-RO" sz="2400" b="1" dirty="0" smtClean="0">
                <a:latin typeface="Times New Roman" panose="02020603050405020304" pitchFamily="18" charset="0"/>
                <a:cs typeface="Times New Roman" panose="02020603050405020304" pitchFamily="18" charset="0"/>
              </a:rPr>
              <a:t>, privind aprobarea Regulamentului cu privire la achizițiile publice de valoare mică </a:t>
            </a:r>
          </a:p>
          <a:p>
            <a:pPr marL="0" indent="0" algn="just" eaLnBrk="1" fontAlgn="auto" hangingPunct="1">
              <a:spcAft>
                <a:spcPts val="0"/>
              </a:spcAft>
              <a:buFont typeface="Arial" panose="020B0604020202020204" pitchFamily="34" charset="0"/>
              <a:buNone/>
              <a:defRPr/>
            </a:pPr>
            <a:endParaRPr lang="ro-RO" sz="24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666/27.05.2016</a:t>
            </a:r>
            <a:r>
              <a:rPr lang="ro-RO" sz="2400" b="1" dirty="0" smtClean="0">
                <a:latin typeface="Times New Roman" panose="02020603050405020304" pitchFamily="18" charset="0"/>
                <a:cs typeface="Times New Roman" panose="02020603050405020304" pitchFamily="18" charset="0"/>
              </a:rPr>
              <a:t>, privind aprobarea Regulamentului cu privire la achiziția bunurilor și serviciilor prin cererea ofertelor de prețuri</a:t>
            </a:r>
          </a:p>
          <a:p>
            <a:pPr algn="just" eaLnBrk="1" fontAlgn="auto" hangingPunct="1">
              <a:spcAft>
                <a:spcPts val="0"/>
              </a:spcAft>
              <a:buFont typeface="Arial" panose="020B0604020202020204" pitchFamily="34" charset="0"/>
              <a:buChar char="•"/>
              <a:defRPr/>
            </a:pPr>
            <a:endParaRPr lang="ro-RO" sz="24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667/27.05.2016</a:t>
            </a:r>
            <a:r>
              <a:rPr lang="ro-RO" sz="2400" b="1" dirty="0" smtClean="0">
                <a:latin typeface="Times New Roman" panose="02020603050405020304" pitchFamily="18" charset="0"/>
                <a:cs typeface="Times New Roman" panose="02020603050405020304" pitchFamily="18" charset="0"/>
              </a:rPr>
              <a:t>, privind aprobarea Regulamentului cu privire la activitatea grupului de lucru </a:t>
            </a:r>
            <a:endParaRPr lang="en-US" sz="2400" b="1" dirty="0"/>
          </a:p>
          <a:p>
            <a:pPr algn="just" eaLnBrk="1" fontAlgn="auto" hangingPunct="1">
              <a:spcAft>
                <a:spcPts val="0"/>
              </a:spcAft>
              <a:buFont typeface="Arial" panose="020B0604020202020204" pitchFamily="34" charset="0"/>
              <a:buChar char="•"/>
              <a:defRPr/>
            </a:pPr>
            <a:endParaRPr lang="en-US" sz="2400" b="1" dirty="0"/>
          </a:p>
          <a:p>
            <a:pPr algn="r" eaLnBrk="1" fontAlgn="auto" hangingPunct="1">
              <a:spcAft>
                <a:spcPts val="0"/>
              </a:spcAft>
              <a:buFont typeface="Arial" panose="020B0604020202020204" pitchFamily="34" charset="0"/>
              <a:buChar char="•"/>
              <a:defRPr/>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152400"/>
            <a:ext cx="5627688" cy="868363"/>
          </a:xfrm>
        </p:spPr>
        <p:txBody>
          <a:bodyPr/>
          <a:lstStyle/>
          <a:p>
            <a:pPr algn="ctr" eaLnBrk="1" hangingPunct="1"/>
            <a:r>
              <a:rPr lang="ro-RO" sz="2400" b="1" smtClean="0">
                <a:latin typeface="Times New Roman" pitchFamily="18" charset="0"/>
                <a:cs typeface="Times New Roman" pitchFamily="18" charset="0"/>
              </a:rPr>
              <a:t>CADRUL  LEGAL</a:t>
            </a:r>
            <a:r>
              <a:rPr lang="ro-RO" b="1" smtClean="0">
                <a:latin typeface="Times New Roman" pitchFamily="18" charset="0"/>
                <a:cs typeface="Times New Roman" pitchFamily="18" charset="0"/>
              </a:rPr>
              <a:t/>
            </a:r>
            <a:br>
              <a:rPr lang="ro-RO" b="1" smtClean="0">
                <a:latin typeface="Times New Roman" pitchFamily="18" charset="0"/>
                <a:cs typeface="Times New Roman" pitchFamily="18" charset="0"/>
              </a:rPr>
            </a:br>
            <a:r>
              <a:rPr lang="ro-RO" sz="1600" b="1" smtClean="0">
                <a:latin typeface="Times New Roman" pitchFamily="18" charset="0"/>
                <a:cs typeface="Times New Roman" pitchFamily="18" charset="0"/>
              </a:rPr>
              <a:t>național specific domeniului achizițiilor publice</a:t>
            </a:r>
            <a:endParaRPr lang="en-US" sz="1600" smtClean="0"/>
          </a:p>
        </p:txBody>
      </p:sp>
      <p:sp>
        <p:nvSpPr>
          <p:cNvPr id="3" name="Content Placeholder 2"/>
          <p:cNvSpPr>
            <a:spLocks noGrp="1"/>
          </p:cNvSpPr>
          <p:nvPr>
            <p:ph idx="1"/>
          </p:nvPr>
        </p:nvSpPr>
        <p:spPr>
          <a:xfrm>
            <a:off x="457200" y="1447800"/>
            <a:ext cx="8229600" cy="4678363"/>
          </a:xfrm>
        </p:spPr>
        <p:txBody>
          <a:bodyPr rtlCol="0">
            <a:normAutofit fontScale="92500" lnSpcReduction="20000"/>
          </a:bodyPr>
          <a:lstStyle/>
          <a:p>
            <a:pPr algn="just" eaLnBrk="1" fontAlgn="auto" hangingPunct="1">
              <a:spcAft>
                <a:spcPts val="0"/>
              </a:spcAft>
              <a:buFont typeface="Arial" panose="020B0604020202020204" pitchFamily="34" charset="0"/>
              <a:buChar char="•"/>
              <a:defRPr/>
            </a:pPr>
            <a:r>
              <a:rPr lang="ro-RO" sz="2400" b="1" dirty="0">
                <a:latin typeface="Times New Roman" panose="02020603050405020304" pitchFamily="18" charset="0"/>
                <a:cs typeface="Times New Roman" panose="02020603050405020304" pitchFamily="18" charset="0"/>
              </a:rPr>
              <a:t>H.G</a:t>
            </a:r>
            <a:r>
              <a:rPr lang="ro-RO" sz="2400" b="1" dirty="0" smtClean="0">
                <a:latin typeface="Times New Roman" panose="02020603050405020304" pitchFamily="18" charset="0"/>
                <a:cs typeface="Times New Roman" panose="02020603050405020304" pitchFamily="18" charset="0"/>
              </a:rPr>
              <a:t>.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668/27.05.2016</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2400" b="1" dirty="0">
                <a:latin typeface="Times New Roman" panose="02020603050405020304" pitchFamily="18" charset="0"/>
                <a:cs typeface="Times New Roman" panose="02020603050405020304" pitchFamily="18" charset="0"/>
              </a:rPr>
              <a:t> privind aprobarea Regulamentului cu privire la achizițiile publice folosind procedura de </a:t>
            </a:r>
            <a:r>
              <a:rPr lang="ro-RO" sz="2400" b="1" dirty="0" smtClean="0">
                <a:latin typeface="Times New Roman" panose="02020603050405020304" pitchFamily="18" charset="0"/>
                <a:cs typeface="Times New Roman" panose="02020603050405020304" pitchFamily="18" charset="0"/>
              </a:rPr>
              <a:t>negociere</a:t>
            </a:r>
          </a:p>
          <a:p>
            <a:pPr algn="just" eaLnBrk="1" fontAlgn="auto" hangingPunct="1">
              <a:spcAft>
                <a:spcPts val="0"/>
              </a:spcAft>
              <a:buFont typeface="Arial" panose="020B0604020202020204" pitchFamily="34" charset="0"/>
              <a:buChar char="•"/>
              <a:defRPr/>
            </a:pPr>
            <a:endParaRPr lang="ro-RO" sz="2400" b="1"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a:latin typeface="Times New Roman" panose="02020603050405020304" pitchFamily="18" charset="0"/>
                <a:cs typeface="Times New Roman" panose="02020603050405020304" pitchFamily="18" charset="0"/>
              </a:rPr>
              <a:t>H.G</a:t>
            </a:r>
            <a:r>
              <a:rPr lang="ro-RO" sz="2400" b="1" dirty="0" smtClean="0">
                <a:latin typeface="Times New Roman" panose="02020603050405020304" pitchFamily="18" charset="0"/>
                <a:cs typeface="Times New Roman" panose="02020603050405020304" pitchFamily="18" charset="0"/>
              </a:rPr>
              <a:t>.</a:t>
            </a:r>
            <a:r>
              <a:rPr lang="ro-RO" sz="2400" b="1" dirty="0">
                <a:latin typeface="Times New Roman" panose="02020603050405020304" pitchFamily="18" charset="0"/>
                <a:cs typeface="Times New Roman" panose="02020603050405020304" pitchFamily="18" charset="0"/>
              </a:rPr>
              <a:t> </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669/27.05.2016</a:t>
            </a:r>
            <a:r>
              <a:rPr lang="ro-RO" sz="2400" b="1" dirty="0">
                <a:latin typeface="Times New Roman" panose="02020603050405020304" pitchFamily="18" charset="0"/>
                <a:cs typeface="Times New Roman" panose="02020603050405020304" pitchFamily="18" charset="0"/>
              </a:rPr>
              <a:t>, privind aprobarea Regulamentului cu privire la achizițiile publice de lucrări</a:t>
            </a:r>
            <a:endParaRPr lang="vi-VN" sz="2400" b="1" dirty="0"/>
          </a:p>
          <a:p>
            <a:pPr algn="just" eaLnBrk="1" fontAlgn="auto" hangingPunct="1">
              <a:spcAft>
                <a:spcPts val="0"/>
              </a:spcAft>
              <a:buFont typeface="Arial" panose="020B0604020202020204" pitchFamily="34" charset="0"/>
              <a:buChar char="•"/>
              <a:defRPr/>
            </a:pPr>
            <a:endParaRPr lang="ro-RO" sz="24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a:t>
            </a:r>
            <a:r>
              <a:rPr lang="ro-RO" sz="2400" b="1" dirty="0">
                <a:latin typeface="Times New Roman" panose="02020603050405020304" pitchFamily="18" charset="0"/>
                <a:cs typeface="Times New Roman" panose="02020603050405020304" pitchFamily="18" charset="0"/>
              </a:rPr>
              <a:t> </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1418/28.12.2016</a:t>
            </a:r>
            <a:r>
              <a:rPr lang="ro-RO" sz="2400" b="1" dirty="0">
                <a:latin typeface="Times New Roman" panose="02020603050405020304" pitchFamily="18" charset="0"/>
                <a:cs typeface="Times New Roman" panose="02020603050405020304" pitchFamily="18" charset="0"/>
              </a:rPr>
              <a:t>, privind aprobarea Regulamentului cu privire la modul de întocmire a Listei de interdicție  a operatorilor economici </a:t>
            </a:r>
            <a:endParaRPr lang="ro-RO" sz="24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en-US" sz="2400" b="1" dirty="0"/>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a:t>
            </a:r>
            <a:r>
              <a:rPr lang="ro-RO" sz="2400" b="1" dirty="0">
                <a:latin typeface="Times New Roman" panose="02020603050405020304" pitchFamily="18" charset="0"/>
                <a:cs typeface="Times New Roman" panose="02020603050405020304" pitchFamily="18" charset="0"/>
              </a:rPr>
              <a:t> </a:t>
            </a: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1419/28.12.2016</a:t>
            </a:r>
            <a:r>
              <a:rPr lang="ro-RO" sz="2400" b="1" dirty="0" smtClean="0">
                <a:latin typeface="Times New Roman" panose="02020603050405020304" pitchFamily="18" charset="0"/>
                <a:cs typeface="Times New Roman" panose="02020603050405020304" pitchFamily="18" charset="0"/>
              </a:rPr>
              <a:t>, privind aprobarea Regulamentului cu privire la modul de planificare a contractelor de achiziții publice</a:t>
            </a:r>
          </a:p>
          <a:p>
            <a:pPr marL="0" indent="0" algn="just" eaLnBrk="1" fontAlgn="auto" hangingPunct="1">
              <a:spcAft>
                <a:spcPts val="0"/>
              </a:spcAft>
              <a:buFont typeface="Arial" panose="020B0604020202020204" pitchFamily="34" charset="0"/>
              <a:buNone/>
              <a:defRPr/>
            </a:pPr>
            <a:r>
              <a:rPr lang="ro-RO" sz="2400" b="1" dirty="0" smtClean="0">
                <a:latin typeface="Times New Roman" panose="02020603050405020304" pitchFamily="18" charset="0"/>
                <a:cs typeface="Times New Roman" panose="02020603050405020304" pitchFamily="18" charset="0"/>
              </a:rPr>
              <a:t> </a:t>
            </a:r>
            <a:endParaRPr lang="en-US" sz="2400" b="1" dirty="0"/>
          </a:p>
          <a:p>
            <a:pPr algn="just" eaLnBrk="1" fontAlgn="auto" hangingPunct="1">
              <a:spcAft>
                <a:spcPts val="0"/>
              </a:spcAft>
              <a:buFont typeface="Arial" panose="020B0604020202020204" pitchFamily="34" charset="0"/>
              <a:buChar char="•"/>
              <a:defRPr/>
            </a:pPr>
            <a:r>
              <a:rPr lang="ro-RO" sz="2400" b="1" dirty="0" smtClean="0">
                <a:latin typeface="Times New Roman" panose="02020603050405020304" pitchFamily="18" charset="0"/>
                <a:cs typeface="Times New Roman" panose="02020603050405020304" pitchFamily="18" charset="0"/>
              </a:rPr>
              <a:t>H.G.</a:t>
            </a:r>
            <a:r>
              <a:rPr lang="ro-RO" sz="2400" b="1" dirty="0">
                <a:latin typeface="Times New Roman" panose="02020603050405020304" pitchFamily="18" charset="0"/>
                <a:cs typeface="Times New Roman" panose="02020603050405020304" pitchFamily="18" charset="0"/>
              </a:rPr>
              <a:t> </a:t>
            </a: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1420/28.12.2016,</a:t>
            </a:r>
            <a:r>
              <a:rPr lang="ro-RO" sz="2400" b="1" dirty="0" smtClean="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privind aprobarea Regulamentului cu </a:t>
            </a:r>
            <a:r>
              <a:rPr lang="ro-RO" sz="2400" b="1" dirty="0" smtClean="0">
                <a:latin typeface="Times New Roman" panose="02020603050405020304" pitchFamily="18" charset="0"/>
                <a:cs typeface="Times New Roman" panose="02020603050405020304" pitchFamily="18" charset="0"/>
              </a:rPr>
              <a:t>privire la evidența Listei operatorilor economici calificați </a:t>
            </a:r>
          </a:p>
          <a:p>
            <a:pPr algn="just" eaLnBrk="1" fontAlgn="auto" hangingPunct="1">
              <a:spcAft>
                <a:spcPts val="0"/>
              </a:spcAft>
              <a:buFont typeface="Arial" panose="020B0604020202020204" pitchFamily="34" charset="0"/>
              <a:buChar char="•"/>
              <a:defRPr/>
            </a:pPr>
            <a:endParaRPr lang="it-IT" sz="2400" b="1" dirty="0"/>
          </a:p>
          <a:p>
            <a:pPr algn="just" eaLnBrk="1" fontAlgn="auto" hangingPunct="1">
              <a:spcAft>
                <a:spcPts val="0"/>
              </a:spcAft>
              <a:buFont typeface="Arial" panose="020B0604020202020204" pitchFamily="34" charset="0"/>
              <a:buChar char="•"/>
              <a:defRPr/>
            </a:pPr>
            <a:endParaRPr lang="en-US" sz="2400" b="1"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4978400" cy="944563"/>
          </a:xfrm>
        </p:spPr>
        <p:txBody>
          <a:bodyPr/>
          <a:lstStyle/>
          <a:p>
            <a:pPr algn="ctr" eaLnBrk="1" hangingPunct="1"/>
            <a:r>
              <a:rPr lang="ro-RO" sz="2400" b="1" smtClean="0">
                <a:latin typeface="Times New Roman" pitchFamily="18" charset="0"/>
                <a:cs typeface="Times New Roman" pitchFamily="18" charset="0"/>
              </a:rPr>
              <a:t>CADRUL  LEGAL</a:t>
            </a:r>
            <a:br>
              <a:rPr lang="ro-RO" sz="2400" b="1" smtClean="0">
                <a:latin typeface="Times New Roman" pitchFamily="18" charset="0"/>
                <a:cs typeface="Times New Roman" pitchFamily="18" charset="0"/>
              </a:rPr>
            </a:br>
            <a:r>
              <a:rPr lang="ro-RO" sz="1300" b="1" smtClean="0">
                <a:latin typeface="Times New Roman" pitchFamily="18" charset="0"/>
                <a:cs typeface="Times New Roman" pitchFamily="18" charset="0"/>
              </a:rPr>
              <a:t>național specific domeniului achizițiilor publice</a:t>
            </a:r>
            <a:endParaRPr lang="en-US" sz="1300" smtClean="0"/>
          </a:p>
        </p:txBody>
      </p:sp>
      <p:sp>
        <p:nvSpPr>
          <p:cNvPr id="3" name="Content Placeholder 2"/>
          <p:cNvSpPr>
            <a:spLocks noGrp="1"/>
          </p:cNvSpPr>
          <p:nvPr>
            <p:ph idx="1"/>
          </p:nvPr>
        </p:nvSpPr>
        <p:spPr>
          <a:xfrm>
            <a:off x="457200" y="1219200"/>
            <a:ext cx="8229600" cy="5334000"/>
          </a:xfrm>
        </p:spPr>
        <p:txBody>
          <a:bodyPr rtlCol="0">
            <a:normAutofit fontScale="25000" lnSpcReduction="20000"/>
          </a:bodyPr>
          <a:lstStyle/>
          <a:p>
            <a:pPr algn="just" eaLnBrk="1" fontAlgn="auto" hangingPunct="1">
              <a:spcAft>
                <a:spcPts val="0"/>
              </a:spcAft>
              <a:buFont typeface="Arial" panose="020B0604020202020204" pitchFamily="34" charset="0"/>
              <a:buChar char="•"/>
              <a:defRPr/>
            </a:pPr>
            <a:endParaRPr lang="ro-RO" sz="2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 </a:t>
            </a:r>
            <a:r>
              <a:rPr lang="ro-RO" sz="6800" b="1" dirty="0">
                <a:latin typeface="Times New Roman" panose="02020603050405020304" pitchFamily="18" charset="0"/>
                <a:cs typeface="Times New Roman" panose="02020603050405020304" pitchFamily="18" charset="0"/>
              </a:rPr>
              <a:t>Ministerului Finanțelor </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71/24.05.2016, </a:t>
            </a:r>
            <a:r>
              <a:rPr lang="ro-RO" sz="6800" b="1" dirty="0">
                <a:latin typeface="Times New Roman" panose="02020603050405020304" pitchFamily="18" charset="0"/>
                <a:cs typeface="Times New Roman" panose="02020603050405020304" pitchFamily="18" charset="0"/>
              </a:rPr>
              <a:t>p</a:t>
            </a:r>
            <a:r>
              <a:rPr lang="vi-VN" sz="6800" b="1" dirty="0">
                <a:latin typeface="Times New Roman" panose="02020603050405020304" pitchFamily="18" charset="0"/>
                <a:cs typeface="Times New Roman" panose="02020603050405020304" pitchFamily="18" charset="0"/>
              </a:rPr>
              <a:t>rivi</a:t>
            </a:r>
            <a:r>
              <a:rPr lang="ro-RO" sz="6800" b="1" dirty="0">
                <a:latin typeface="Times New Roman" panose="02020603050405020304" pitchFamily="18" charset="0"/>
                <a:cs typeface="Times New Roman" panose="02020603050405020304" pitchFamily="18" charset="0"/>
              </a:rPr>
              <a:t>nd </a:t>
            </a:r>
            <a:r>
              <a:rPr lang="vi-VN" sz="6800" b="1" dirty="0">
                <a:latin typeface="Times New Roman" panose="02020603050405020304" pitchFamily="18" charset="0"/>
                <a:cs typeface="Times New Roman" panose="02020603050405020304" pitchFamily="18" charset="0"/>
              </a:rPr>
              <a:t>aprobarea Documentației standard pentru </a:t>
            </a:r>
            <a:r>
              <a:rPr lang="vi-VN" sz="6800" b="1" dirty="0" smtClean="0">
                <a:latin typeface="Times New Roman" panose="02020603050405020304" pitchFamily="18" charset="0"/>
                <a:cs typeface="Times New Roman" panose="02020603050405020304" pitchFamily="18" charset="0"/>
              </a:rPr>
              <a:t>realizarea</a:t>
            </a:r>
            <a:r>
              <a:rPr lang="ro-RO" sz="6800" b="1" dirty="0" smtClean="0">
                <a:latin typeface="Times New Roman" panose="02020603050405020304" pitchFamily="18" charset="0"/>
                <a:cs typeface="Times New Roman" panose="02020603050405020304" pitchFamily="18" charset="0"/>
              </a:rPr>
              <a:t>  </a:t>
            </a:r>
            <a:r>
              <a:rPr lang="vi-VN" sz="6800" b="1" dirty="0" smtClean="0">
                <a:latin typeface="Times New Roman" panose="02020603050405020304" pitchFamily="18" charset="0"/>
                <a:cs typeface="Times New Roman" panose="02020603050405020304" pitchFamily="18" charset="0"/>
              </a:rPr>
              <a:t>achizițiilor </a:t>
            </a:r>
            <a:r>
              <a:rPr lang="vi-VN" sz="6800" b="1" dirty="0">
                <a:latin typeface="Times New Roman" panose="02020603050405020304" pitchFamily="18" charset="0"/>
                <a:cs typeface="Times New Roman" panose="02020603050405020304" pitchFamily="18" charset="0"/>
              </a:rPr>
              <a:t>publice de </a:t>
            </a:r>
            <a:r>
              <a:rPr lang="vi-VN" sz="6800" b="1" dirty="0" smtClean="0">
                <a:latin typeface="Times New Roman" panose="02020603050405020304" pitchFamily="18" charset="0"/>
                <a:cs typeface="Times New Roman" panose="02020603050405020304" pitchFamily="18" charset="0"/>
              </a:rPr>
              <a:t>bunuri</a:t>
            </a:r>
            <a:r>
              <a:rPr lang="ro-RO" sz="6800" b="1" dirty="0" smtClean="0">
                <a:latin typeface="Times New Roman" panose="02020603050405020304" pitchFamily="18" charset="0"/>
                <a:cs typeface="Times New Roman" panose="02020603050405020304" pitchFamily="18" charset="0"/>
              </a:rPr>
              <a:t> și</a:t>
            </a:r>
            <a:r>
              <a:rPr lang="vi-VN" sz="6800" b="1" dirty="0" smtClean="0">
                <a:latin typeface="Times New Roman" panose="02020603050405020304" pitchFamily="18" charset="0"/>
                <a:cs typeface="Times New Roman" panose="02020603050405020304" pitchFamily="18" charset="0"/>
              </a:rPr>
              <a:t> servicii</a:t>
            </a: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 </a:t>
            </a:r>
            <a:r>
              <a:rPr lang="ro-RO" sz="6800" b="1" dirty="0">
                <a:latin typeface="Times New Roman" panose="02020603050405020304" pitchFamily="18" charset="0"/>
                <a:cs typeface="Times New Roman" panose="02020603050405020304" pitchFamily="18" charset="0"/>
              </a:rPr>
              <a:t>Ministerului Finanțelor </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72/24.05.2016</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6800" b="1" dirty="0">
                <a:latin typeface="Times New Roman" panose="02020603050405020304" pitchFamily="18" charset="0"/>
                <a:cs typeface="Times New Roman" panose="02020603050405020304" pitchFamily="18" charset="0"/>
              </a:rPr>
              <a:t>p</a:t>
            </a:r>
            <a:r>
              <a:rPr lang="vi-VN" sz="6800" b="1" dirty="0">
                <a:latin typeface="Times New Roman" panose="02020603050405020304" pitchFamily="18" charset="0"/>
                <a:cs typeface="Times New Roman" panose="02020603050405020304" pitchFamily="18" charset="0"/>
              </a:rPr>
              <a:t>rivi</a:t>
            </a:r>
            <a:r>
              <a:rPr lang="ro-RO" sz="6800" b="1" dirty="0">
                <a:latin typeface="Times New Roman" panose="02020603050405020304" pitchFamily="18" charset="0"/>
                <a:cs typeface="Times New Roman" panose="02020603050405020304" pitchFamily="18" charset="0"/>
              </a:rPr>
              <a:t>nd </a:t>
            </a:r>
            <a:r>
              <a:rPr lang="vi-VN" sz="6800" b="1" dirty="0">
                <a:latin typeface="Times New Roman" panose="02020603050405020304" pitchFamily="18" charset="0"/>
                <a:cs typeface="Times New Roman" panose="02020603050405020304" pitchFamily="18" charset="0"/>
              </a:rPr>
              <a:t>aprobarea Documentației standard pentru realizarea</a:t>
            </a:r>
            <a:r>
              <a:rPr lang="ro-RO" sz="6800" b="1" dirty="0">
                <a:latin typeface="Times New Roman" panose="02020603050405020304" pitchFamily="18" charset="0"/>
                <a:cs typeface="Times New Roman" panose="02020603050405020304" pitchFamily="18" charset="0"/>
              </a:rPr>
              <a:t>  </a:t>
            </a:r>
            <a:r>
              <a:rPr lang="vi-VN" sz="6800" b="1" dirty="0" smtClean="0">
                <a:latin typeface="Times New Roman" panose="02020603050405020304" pitchFamily="18" charset="0"/>
                <a:cs typeface="Times New Roman" panose="02020603050405020304" pitchFamily="18" charset="0"/>
              </a:rPr>
              <a:t>achizițiilor </a:t>
            </a:r>
            <a:r>
              <a:rPr lang="vi-VN" sz="6800" b="1" dirty="0">
                <a:latin typeface="Times New Roman" panose="02020603050405020304" pitchFamily="18" charset="0"/>
                <a:cs typeface="Times New Roman" panose="02020603050405020304" pitchFamily="18" charset="0"/>
              </a:rPr>
              <a:t>publice de </a:t>
            </a:r>
            <a:r>
              <a:rPr lang="ro-RO" sz="6800" b="1" dirty="0" smtClean="0">
                <a:latin typeface="Times New Roman" panose="02020603050405020304" pitchFamily="18" charset="0"/>
                <a:cs typeface="Times New Roman" panose="02020603050405020304" pitchFamily="18" charset="0"/>
              </a:rPr>
              <a:t>lucrări</a:t>
            </a:r>
            <a:endParaRPr lang="ro-RO" sz="6800" b="1"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6800" b="1" dirty="0" smtClean="0">
                <a:latin typeface="Times New Roman" panose="02020603050405020304" pitchFamily="18" charset="0"/>
                <a:cs typeface="Times New Roman" panose="02020603050405020304" pitchFamily="18" charset="0"/>
              </a:rPr>
              <a:t>Ministerului Finanțelor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84/15.06.2016,</a:t>
            </a:r>
            <a:r>
              <a:rPr lang="ro-RO" sz="6800" b="1" dirty="0" smtClean="0">
                <a:latin typeface="Times New Roman" panose="02020603050405020304" pitchFamily="18" charset="0"/>
                <a:cs typeface="Times New Roman" panose="02020603050405020304" pitchFamily="18" charset="0"/>
              </a:rPr>
              <a:t> </a:t>
            </a:r>
            <a:r>
              <a:rPr lang="ro-RO" sz="6800" b="1" dirty="0">
                <a:latin typeface="Times New Roman" panose="02020603050405020304" pitchFamily="18" charset="0"/>
                <a:cs typeface="Times New Roman" panose="02020603050405020304" pitchFamily="18" charset="0"/>
              </a:rPr>
              <a:t>privind aprobarea </a:t>
            </a:r>
            <a:r>
              <a:rPr lang="ro-RO" sz="6800" b="1" dirty="0" smtClean="0">
                <a:latin typeface="Times New Roman" panose="02020603050405020304" pitchFamily="18" charset="0"/>
                <a:cs typeface="Times New Roman" panose="02020603050405020304" pitchFamily="18" charset="0"/>
              </a:rPr>
              <a:t>Documentației standard pentru realizarea achizițiilor publice de bunuri, servicii și lucrări prin procedura de dialog competitiv</a:t>
            </a:r>
          </a:p>
          <a:p>
            <a:pPr algn="just" eaLnBrk="1" fontAlgn="auto" hangingPunct="1">
              <a:spcAft>
                <a:spcPts val="0"/>
              </a:spcAft>
              <a:buFont typeface="Arial" panose="020B0604020202020204" pitchFamily="34" charset="0"/>
              <a:buChar char="•"/>
              <a:defRPr/>
            </a:pP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 </a:t>
            </a:r>
            <a:r>
              <a:rPr lang="ro-RO" sz="6800" b="1" dirty="0">
                <a:latin typeface="Times New Roman" panose="02020603050405020304" pitchFamily="18" charset="0"/>
                <a:cs typeface="Times New Roman" panose="02020603050405020304" pitchFamily="18" charset="0"/>
              </a:rPr>
              <a:t>Ministerului Finanțelor </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85/15.06.2016,</a:t>
            </a:r>
            <a:r>
              <a:rPr lang="vi-VN" sz="6800" b="1" dirty="0" smtClean="0">
                <a:latin typeface="Times New Roman" panose="02020603050405020304" pitchFamily="18" charset="0"/>
                <a:cs typeface="Times New Roman" panose="02020603050405020304" pitchFamily="18" charset="0"/>
              </a:rPr>
              <a:t> </a:t>
            </a:r>
            <a:r>
              <a:rPr lang="ro-RO" sz="6800" b="1" dirty="0" smtClean="0">
                <a:latin typeface="Times New Roman" panose="02020603050405020304" pitchFamily="18" charset="0"/>
                <a:cs typeface="Times New Roman" panose="02020603050405020304" pitchFamily="18" charset="0"/>
              </a:rPr>
              <a:t>p</a:t>
            </a:r>
            <a:r>
              <a:rPr lang="vi-VN" sz="6800" b="1" dirty="0" smtClean="0">
                <a:latin typeface="Times New Roman" panose="02020603050405020304" pitchFamily="18" charset="0"/>
                <a:cs typeface="Times New Roman" panose="02020603050405020304" pitchFamily="18" charset="0"/>
              </a:rPr>
              <a:t>rivi</a:t>
            </a:r>
            <a:r>
              <a:rPr lang="ro-RO" sz="6800" b="1" dirty="0" smtClean="0">
                <a:latin typeface="Times New Roman" panose="02020603050405020304" pitchFamily="18" charset="0"/>
                <a:cs typeface="Times New Roman" panose="02020603050405020304" pitchFamily="18" charset="0"/>
              </a:rPr>
              <a:t>nd </a:t>
            </a:r>
            <a:r>
              <a:rPr lang="vi-VN" sz="6800" b="1" dirty="0" smtClean="0">
                <a:latin typeface="Times New Roman" panose="02020603050405020304" pitchFamily="18" charset="0"/>
                <a:cs typeface="Times New Roman" panose="02020603050405020304" pitchFamily="18" charset="0"/>
              </a:rPr>
              <a:t>aprobarea </a:t>
            </a:r>
            <a:r>
              <a:rPr lang="vi-VN" sz="6800" b="1" dirty="0">
                <a:latin typeface="Times New Roman" panose="02020603050405020304" pitchFamily="18" charset="0"/>
                <a:cs typeface="Times New Roman" panose="02020603050405020304" pitchFamily="18" charset="0"/>
              </a:rPr>
              <a:t>Documentației standard pentru </a:t>
            </a:r>
            <a:r>
              <a:rPr lang="vi-VN" sz="6800" b="1" dirty="0" smtClean="0">
                <a:latin typeface="Times New Roman" panose="02020603050405020304" pitchFamily="18" charset="0"/>
                <a:cs typeface="Times New Roman" panose="02020603050405020304" pitchFamily="18" charset="0"/>
              </a:rPr>
              <a:t>realizarea</a:t>
            </a:r>
            <a:r>
              <a:rPr lang="ro-RO" sz="6800" b="1" dirty="0">
                <a:latin typeface="Times New Roman" panose="02020603050405020304" pitchFamily="18" charset="0"/>
                <a:cs typeface="Times New Roman" panose="02020603050405020304" pitchFamily="18" charset="0"/>
              </a:rPr>
              <a:t> </a:t>
            </a:r>
            <a:r>
              <a:rPr lang="vi-VN" sz="6800" b="1" dirty="0" smtClean="0">
                <a:latin typeface="Times New Roman" panose="02020603050405020304" pitchFamily="18" charset="0"/>
                <a:cs typeface="Times New Roman" panose="02020603050405020304" pitchFamily="18" charset="0"/>
              </a:rPr>
              <a:t>achizițiilor </a:t>
            </a:r>
            <a:r>
              <a:rPr lang="vi-VN" sz="6800" b="1" dirty="0">
                <a:latin typeface="Times New Roman" panose="02020603050405020304" pitchFamily="18" charset="0"/>
                <a:cs typeface="Times New Roman" panose="02020603050405020304" pitchFamily="18" charset="0"/>
              </a:rPr>
              <a:t>publice de bunuri, servicii și lucrări prin procedura de </a:t>
            </a:r>
            <a:r>
              <a:rPr lang="vi-VN" sz="6800" b="1" dirty="0" smtClean="0">
                <a:latin typeface="Times New Roman" panose="02020603050405020304" pitchFamily="18" charset="0"/>
                <a:cs typeface="Times New Roman" panose="02020603050405020304" pitchFamily="18" charset="0"/>
              </a:rPr>
              <a:t>negociere</a:t>
            </a: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 </a:t>
            </a:r>
            <a:r>
              <a:rPr lang="ro-RO" sz="6800" b="1" dirty="0">
                <a:latin typeface="Times New Roman" panose="02020603050405020304" pitchFamily="18" charset="0"/>
                <a:cs typeface="Times New Roman" panose="02020603050405020304" pitchFamily="18" charset="0"/>
              </a:rPr>
              <a:t>Ministerului Finanțelor </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14/26.01.2017, </a:t>
            </a:r>
            <a:r>
              <a:rPr lang="ro-RO" sz="6800" b="1" dirty="0">
                <a:latin typeface="Times New Roman" panose="02020603050405020304" pitchFamily="18" charset="0"/>
                <a:cs typeface="Times New Roman" panose="02020603050405020304" pitchFamily="18" charset="0"/>
              </a:rPr>
              <a:t>p</a:t>
            </a:r>
            <a:r>
              <a:rPr lang="vi-VN" sz="6800" b="1" dirty="0">
                <a:latin typeface="Times New Roman" panose="02020603050405020304" pitchFamily="18" charset="0"/>
                <a:cs typeface="Times New Roman" panose="02020603050405020304" pitchFamily="18" charset="0"/>
              </a:rPr>
              <a:t>rivi</a:t>
            </a:r>
            <a:r>
              <a:rPr lang="ro-RO" sz="6800" b="1" dirty="0">
                <a:latin typeface="Times New Roman" panose="02020603050405020304" pitchFamily="18" charset="0"/>
                <a:cs typeface="Times New Roman" panose="02020603050405020304" pitchFamily="18" charset="0"/>
              </a:rPr>
              <a:t>nd </a:t>
            </a:r>
            <a:r>
              <a:rPr lang="vi-VN" sz="6800" b="1" dirty="0">
                <a:latin typeface="Times New Roman" panose="02020603050405020304" pitchFamily="18" charset="0"/>
                <a:cs typeface="Times New Roman" panose="02020603050405020304" pitchFamily="18" charset="0"/>
              </a:rPr>
              <a:t>aprobarea </a:t>
            </a:r>
            <a:r>
              <a:rPr lang="ro-RO" sz="6800" b="1" dirty="0" smtClean="0">
                <a:latin typeface="Times New Roman" panose="02020603050405020304" pitchFamily="18" charset="0"/>
                <a:cs typeface="Times New Roman" panose="02020603050405020304" pitchFamily="18" charset="0"/>
              </a:rPr>
              <a:t>formularului tip al Dării de seamă privind procedura de achiziție publică </a:t>
            </a:r>
            <a:endParaRPr lang="en-GB"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x-none"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en-GB" sz="6800" b="1" dirty="0" err="1" smtClean="0">
                <a:latin typeface="Times New Roman" panose="02020603050405020304" pitchFamily="18" charset="0"/>
                <a:cs typeface="Times New Roman" panose="02020603050405020304" pitchFamily="18" charset="0"/>
              </a:rPr>
              <a:t>Ordinul</a:t>
            </a:r>
            <a:r>
              <a:rPr lang="en-GB" sz="6800" b="1" dirty="0" smtClean="0">
                <a:latin typeface="Times New Roman" panose="02020603050405020304" pitchFamily="18" charset="0"/>
                <a:cs typeface="Times New Roman" panose="02020603050405020304" pitchFamily="18" charset="0"/>
              </a:rPr>
              <a:t> </a:t>
            </a:r>
            <a:r>
              <a:rPr lang="en-GB" sz="6800" b="1" dirty="0" err="1" smtClean="0">
                <a:latin typeface="Times New Roman" panose="02020603050405020304" pitchFamily="18" charset="0"/>
                <a:cs typeface="Times New Roman" panose="02020603050405020304" pitchFamily="18" charset="0"/>
              </a:rPr>
              <a:t>Ministerului</a:t>
            </a:r>
            <a:r>
              <a:rPr lang="en-GB" sz="6800" b="1" dirty="0" smtClean="0">
                <a:latin typeface="Times New Roman" panose="02020603050405020304" pitchFamily="18" charset="0"/>
                <a:cs typeface="Times New Roman" panose="02020603050405020304" pitchFamily="18" charset="0"/>
              </a:rPr>
              <a:t> </a:t>
            </a:r>
            <a:r>
              <a:rPr lang="en-GB" sz="6800" b="1" dirty="0" err="1" smtClean="0">
                <a:latin typeface="Times New Roman" panose="02020603050405020304" pitchFamily="18" charset="0"/>
                <a:cs typeface="Times New Roman" panose="02020603050405020304" pitchFamily="18" charset="0"/>
              </a:rPr>
              <a:t>Finan</a:t>
            </a:r>
            <a:r>
              <a:rPr lang="x-none" sz="6800" b="1" dirty="0" err="1" smtClean="0">
                <a:latin typeface="Times New Roman" panose="02020603050405020304" pitchFamily="18" charset="0"/>
                <a:cs typeface="Times New Roman" panose="02020603050405020304" pitchFamily="18" charset="0"/>
              </a:rPr>
              <a:t>țelor</a:t>
            </a:r>
            <a:r>
              <a:rPr lang="x-none" sz="6800" b="1" dirty="0" smtClean="0">
                <a:latin typeface="Times New Roman" panose="02020603050405020304" pitchFamily="18" charset="0"/>
                <a:cs typeface="Times New Roman" panose="02020603050405020304" pitchFamily="18" charset="0"/>
              </a:rPr>
              <a:t> nr.160 din 26.12.2017, privind aprobarea Documentației standard pentru realizarea achizițiilor publice de servicii de pază</a:t>
            </a:r>
            <a:endParaRPr lang="ro-RO" sz="6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r>
              <a:rPr lang="ro-RO" sz="6800" b="1" dirty="0" smtClean="0">
                <a:latin typeface="Times New Roman" panose="02020603050405020304" pitchFamily="18" charset="0"/>
                <a:cs typeface="Times New Roman" panose="02020603050405020304" pitchFamily="18" charset="0"/>
              </a:rPr>
              <a:t>Ordinul Agenției Achiziții Publice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nr</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6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18/20.06.2016</a:t>
            </a:r>
            <a:r>
              <a:rPr lang="ro-RO"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6800" b="1" dirty="0">
                <a:latin typeface="Times New Roman" panose="02020603050405020304" pitchFamily="18" charset="0"/>
                <a:cs typeface="Times New Roman" panose="02020603050405020304" pitchFamily="18" charset="0"/>
              </a:rPr>
              <a:t> </a:t>
            </a:r>
            <a:r>
              <a:rPr lang="ro-RO" sz="6800" b="1" dirty="0">
                <a:latin typeface="Times New Roman" panose="02020603050405020304" pitchFamily="18" charset="0"/>
                <a:cs typeface="Times New Roman" panose="02020603050405020304" pitchFamily="18" charset="0"/>
              </a:rPr>
              <a:t>p</a:t>
            </a:r>
            <a:r>
              <a:rPr lang="vi-VN" sz="6800" b="1" dirty="0">
                <a:latin typeface="Times New Roman" panose="02020603050405020304" pitchFamily="18" charset="0"/>
                <a:cs typeface="Times New Roman" panose="02020603050405020304" pitchFamily="18" charset="0"/>
              </a:rPr>
              <a:t>rivi</a:t>
            </a:r>
            <a:r>
              <a:rPr lang="ro-RO" sz="6800" b="1" dirty="0">
                <a:latin typeface="Times New Roman" panose="02020603050405020304" pitchFamily="18" charset="0"/>
                <a:cs typeface="Times New Roman" panose="02020603050405020304" pitchFamily="18" charset="0"/>
              </a:rPr>
              <a:t>nd </a:t>
            </a:r>
            <a:r>
              <a:rPr lang="vi-VN" sz="6800" b="1" dirty="0">
                <a:latin typeface="Times New Roman" panose="02020603050405020304" pitchFamily="18" charset="0"/>
                <a:cs typeface="Times New Roman" panose="02020603050405020304" pitchFamily="18" charset="0"/>
              </a:rPr>
              <a:t>aprobarea </a:t>
            </a:r>
            <a:r>
              <a:rPr lang="ro-RO" sz="6800" b="1" dirty="0" smtClean="0">
                <a:latin typeface="Times New Roman" panose="02020603050405020304" pitchFamily="18" charset="0"/>
                <a:cs typeface="Times New Roman" panose="02020603050405020304" pitchFamily="18" charset="0"/>
              </a:rPr>
              <a:t>Regulamentului cu privire la utilizarea Sistemului Informațional Automatizat  ”Registrul de Stat al Achizițiilor Publice” (SIA RSAP)</a:t>
            </a:r>
            <a:endParaRPr lang="ro-RO" sz="6800" b="1"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en-US" sz="6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0"/>
            <a:ext cx="5389563" cy="1425575"/>
          </a:xfrm>
        </p:spPr>
        <p:txBody>
          <a:bodyPr/>
          <a:lstStyle/>
          <a:p>
            <a:pPr algn="ctr" eaLnBrk="1" hangingPunct="1"/>
            <a:r>
              <a:rPr lang="ro-RO" sz="2400" b="1" smtClean="0">
                <a:latin typeface="Times New Roman" pitchFamily="18" charset="0"/>
                <a:cs typeface="Times New Roman" pitchFamily="18" charset="0"/>
              </a:rPr>
              <a:t>CADRUL LEGAL</a:t>
            </a:r>
            <a:r>
              <a:rPr lang="ro-RO" b="1" smtClean="0">
                <a:latin typeface="Times New Roman" pitchFamily="18" charset="0"/>
                <a:cs typeface="Times New Roman" pitchFamily="18" charset="0"/>
              </a:rPr>
              <a:t/>
            </a:r>
            <a:br>
              <a:rPr lang="ro-RO" b="1" smtClean="0">
                <a:latin typeface="Times New Roman" pitchFamily="18" charset="0"/>
                <a:cs typeface="Times New Roman" pitchFamily="18" charset="0"/>
              </a:rPr>
            </a:br>
            <a:r>
              <a:rPr lang="ro-RO" sz="1600" b="1" smtClean="0">
                <a:latin typeface="Times New Roman" pitchFamily="18" charset="0"/>
                <a:cs typeface="Times New Roman" pitchFamily="18" charset="0"/>
              </a:rPr>
              <a:t>complementar relevant domeniului </a:t>
            </a:r>
            <a:br>
              <a:rPr lang="ro-RO" sz="1600" b="1" smtClean="0">
                <a:latin typeface="Times New Roman" pitchFamily="18" charset="0"/>
                <a:cs typeface="Times New Roman" pitchFamily="18" charset="0"/>
              </a:rPr>
            </a:br>
            <a:r>
              <a:rPr lang="ro-RO" sz="1600" b="1" smtClean="0">
                <a:latin typeface="Times New Roman" pitchFamily="18" charset="0"/>
                <a:cs typeface="Times New Roman" pitchFamily="18" charset="0"/>
              </a:rPr>
              <a:t>achizițiilor publice </a:t>
            </a:r>
            <a:endParaRPr lang="en-US" sz="1800" smtClean="0">
              <a:latin typeface="Times New Roman" pitchFamily="18" charset="0"/>
              <a:cs typeface="Times New Roman" pitchFamily="18" charset="0"/>
            </a:endParaRPr>
          </a:p>
        </p:txBody>
      </p:sp>
      <p:sp>
        <p:nvSpPr>
          <p:cNvPr id="3" name="Content Placeholder 2"/>
          <p:cNvSpPr>
            <a:spLocks noGrp="1"/>
          </p:cNvSpPr>
          <p:nvPr>
            <p:ph idx="1"/>
          </p:nvPr>
        </p:nvSpPr>
        <p:spPr>
          <a:xfrm>
            <a:off x="457200" y="1557338"/>
            <a:ext cx="8229600" cy="4568825"/>
          </a:xfrm>
        </p:spPr>
        <p:txBody>
          <a:bodyPr rtlCol="0">
            <a:normAutofit fontScale="85000" lnSpcReduction="20000"/>
          </a:bodyPr>
          <a:lstStyle/>
          <a:p>
            <a:pPr marL="0" indent="0" algn="just" eaLnBrk="1" fontAlgn="auto" hangingPunct="1">
              <a:spcAft>
                <a:spcPts val="0"/>
              </a:spcAft>
              <a:buFont typeface="Arial" panose="020B0604020202020204" pitchFamily="34" charset="0"/>
              <a:buNone/>
              <a:defRPr/>
            </a:pPr>
            <a:endParaRPr lang="ro-RO" sz="2400" b="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Codul contravențional nr. 218/24.10.2008;</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Codul fiscal nr.1163/24.04.1997;</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Legea nr. 181/25.07.2014, privind finanțele publice și responsabilități bugetar – fiscale;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Legea nr.721/02.02.1996, privind calitatea în construcții;</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Legea nr. 142/02.07.2010, privind eficiența energetică;</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en-US" sz="2400" b="1" dirty="0"/>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Hotărârea de Guvern nr.1029/19.12.2013, privind investițiile capitale publice;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Hotărârea de Guvern nr.912/25.07.2016, privind instituirea Consiliului National de Coordonare pentru Dezvoltare Durabilă;</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Hotărârea de Guvern nr.361/25.06.1996, privind asigurarea calității construcțiilor;</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ro-RO"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Hotărârea de Guvern nr.285/23.05.1996, cu privire la aprobarea Regulamentului de recepție a construcțiilor și instalațiilor aferente;</a:t>
            </a:r>
            <a:endParaRPr lang="en-GB"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anose="020B0604020202020204" pitchFamily="34" charset="0"/>
              <a:buChar char="•"/>
              <a:defRPr/>
            </a:pP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9689</TotalTime>
  <Words>3459</Words>
  <Application>Microsoft Office PowerPoint</Application>
  <PresentationFormat>Экран (4:3)</PresentationFormat>
  <Paragraphs>452</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Office Theme</vt:lpstr>
      <vt:lpstr>Слайд 1</vt:lpstr>
      <vt:lpstr>Слайд 2</vt:lpstr>
      <vt:lpstr>SISTEMUL DE ACHIZIȚII PUBLICE</vt:lpstr>
      <vt:lpstr>COMPONENȚA INSTITUȚIONALĂ</vt:lpstr>
      <vt:lpstr>COMPONENȚA LEGALĂ Pachetul de acte normative care reglementează atribuirea contractelor de achiziție publică </vt:lpstr>
      <vt:lpstr>CADRUL  LEGAL național specific domeniului achizițiilor publice  </vt:lpstr>
      <vt:lpstr>CADRUL  LEGAL național specific domeniului achizițiilor publice</vt:lpstr>
      <vt:lpstr>CADRUL  LEGAL național specific domeniului achizițiilor publice</vt:lpstr>
      <vt:lpstr>CADRUL LEGAL complementar relevant domeniului  achizițiilor publice </vt:lpstr>
      <vt:lpstr>CADRUL LEGAL complementar relevant domeniului  achizițiilor publice </vt:lpstr>
      <vt:lpstr>CADRUL LEGAL complementar relevant domeniului  achizițiilor publice </vt:lpstr>
      <vt:lpstr>DOMENIUL DE APLICARE Legea privind achizițiile publice nr. 131/03.07.2015</vt:lpstr>
      <vt:lpstr>GRUPUL  de  LUCRU  pentru  ACHIZIȚII Regulamentul cu privire la activitatea grupului de lucru pentru achiziții aprobat prin Hotărârea Guvernului nr. 667 din 27.05.2016</vt:lpstr>
      <vt:lpstr>COMPONENȚA GRUPUL DE LUCRU  PENTRU ACHIZIȚII</vt:lpstr>
      <vt:lpstr>Слайд 15</vt:lpstr>
      <vt:lpstr>Слайд 16</vt:lpstr>
      <vt:lpstr>VALOAREA  ESTIMATĂ</vt:lpstr>
      <vt:lpstr>ANUNȚUL DE INTENȚIE</vt:lpstr>
      <vt:lpstr>ANUNȚUL DE INTENȚIE</vt:lpstr>
      <vt:lpstr>PLANIFICAREA CONTRACTELOR                       DE ACHIZIȚIE</vt:lpstr>
      <vt:lpstr>PLANUL DE ACHIZIȚII</vt:lpstr>
      <vt:lpstr>PLANUL DE ACHIZIȚIE</vt:lpstr>
      <vt:lpstr>Слайд 23</vt:lpstr>
      <vt:lpstr>Слайд 24</vt:lpstr>
      <vt:lpstr>Слайд 25</vt:lpstr>
      <vt:lpstr>Слайд 26</vt:lpstr>
      <vt:lpstr>Слайд 27</vt:lpstr>
      <vt:lpstr>Слайд 28</vt:lpstr>
      <vt:lpstr>Слайд 29</vt:lpstr>
      <vt:lpstr>Слайд 30</vt:lpstr>
      <vt:lpstr>Слайд 31</vt:lpstr>
      <vt:lpstr>ETAPELE PROCEDURII DE ACHIZIȚIE PUBLICĂ</vt:lpstr>
      <vt:lpstr>PRIMIREA OFERTELOR</vt:lpstr>
      <vt:lpstr>PRIMIREA OFERTELOR</vt:lpstr>
      <vt:lpstr>PRIMIREA OFERTELOR</vt:lpstr>
      <vt:lpstr>EVALUAREA OFERTELOR</vt:lpstr>
      <vt:lpstr>TERMENII DE AȘTEPTARE</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Translator</dc:creator>
  <cp:lastModifiedBy>Admin</cp:lastModifiedBy>
  <cp:revision>698</cp:revision>
  <cp:lastPrinted>2018-01-30T06:41:27Z</cp:lastPrinted>
  <dcterms:created xsi:type="dcterms:W3CDTF">2012-10-15T08:46:10Z</dcterms:created>
  <dcterms:modified xsi:type="dcterms:W3CDTF">2018-04-18T08:03:33Z</dcterms:modified>
</cp:coreProperties>
</file>